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5143500" cx="9144000"/>
  <p:notesSz cx="6858000" cy="9144000"/>
  <p:embeddedFontLst>
    <p:embeddedFont>
      <p:font typeface="Poppins"/>
      <p:regular r:id="rId33"/>
      <p:bold r:id="rId34"/>
      <p:italic r:id="rId35"/>
      <p:boldItalic r:id="rId36"/>
    </p:embeddedFont>
    <p:embeddedFont>
      <p:font typeface="Bebas Neue"/>
      <p:regular r:id="rId37"/>
    </p:embeddedFont>
    <p:embeddedFont>
      <p:font typeface="Gilda Display"/>
      <p:regular r:id="rId38"/>
    </p:embeddedFont>
    <p:embeddedFont>
      <p:font typeface="Anybody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nybody-bold.fntdata"/><Relationship Id="rId20" Type="http://schemas.openxmlformats.org/officeDocument/2006/relationships/slide" Target="slides/slide16.xml"/><Relationship Id="rId42" Type="http://schemas.openxmlformats.org/officeDocument/2006/relationships/font" Target="fonts/Anybody-boldItalic.fntdata"/><Relationship Id="rId41" Type="http://schemas.openxmlformats.org/officeDocument/2006/relationships/font" Target="fonts/Anybody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Poppins-regular.fntdata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Poppins-italic.fntdata"/><Relationship Id="rId12" Type="http://schemas.openxmlformats.org/officeDocument/2006/relationships/slide" Target="slides/slide8.xml"/><Relationship Id="rId34" Type="http://schemas.openxmlformats.org/officeDocument/2006/relationships/font" Target="fonts/Poppins-bold.fntdata"/><Relationship Id="rId15" Type="http://schemas.openxmlformats.org/officeDocument/2006/relationships/slide" Target="slides/slide11.xml"/><Relationship Id="rId37" Type="http://schemas.openxmlformats.org/officeDocument/2006/relationships/font" Target="fonts/BebasNeue-regular.fntdata"/><Relationship Id="rId14" Type="http://schemas.openxmlformats.org/officeDocument/2006/relationships/slide" Target="slides/slide10.xml"/><Relationship Id="rId36" Type="http://schemas.openxmlformats.org/officeDocument/2006/relationships/font" Target="fonts/Poppins-boldItalic.fntdata"/><Relationship Id="rId17" Type="http://schemas.openxmlformats.org/officeDocument/2006/relationships/slide" Target="slides/slide13.xml"/><Relationship Id="rId39" Type="http://schemas.openxmlformats.org/officeDocument/2006/relationships/font" Target="fonts/Anybody-regular.fntdata"/><Relationship Id="rId16" Type="http://schemas.openxmlformats.org/officeDocument/2006/relationships/slide" Target="slides/slide12.xml"/><Relationship Id="rId38" Type="http://schemas.openxmlformats.org/officeDocument/2006/relationships/font" Target="fonts/GildaDisplay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388be8e98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1388be8e98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277d929066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277d929066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277d929066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277d929066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1a5c01c4343_1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1a5c01c4343_1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277d929066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277d929066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237dc4476e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237dc4476e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e207fd22f2_0_250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e207fd22f2_0_250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277bd9aa33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277bd9aa33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fdc8be9f5f_2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fdc8be9f5f_2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1159f37e880_0_1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6" name="Google Shape;1136;g1159f37e880_0_1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237dc4476e7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237dc4476e7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237dc4476e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237dc4476e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e1d838b627_4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4" name="Google Shape;1154;ge1d838b627_4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e1d838b627_4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e1d838b627_4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e1d838b627_4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e1d838b627_4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13712bf4b05_0_8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13712bf4b05_0_8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1a5c01c4343_1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1a5c01c4343_1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1a5c01c4343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1a5c01c4343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1a5c01c4343_1_8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1a5c01c4343_1_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278a0bddfe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278a0bddf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278a0bddfe0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278a0bddfe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13712bf4b05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13712bf4b05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e1d838b627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e1d838b627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237dc4476e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237dc4476e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237dc4476e7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237dc4476e7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2adefa33733c441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Google Shape;1014;g2adefa33733c44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fe8bd2176e14ad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fe8bd2176e14ad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fe8bd2176e14ad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fe8bd2176e14ad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100" y="0"/>
            <a:ext cx="35109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987615" y="102713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633478" y="443963"/>
            <a:ext cx="962709" cy="191050"/>
            <a:chOff x="4058091" y="1310700"/>
            <a:chExt cx="962709" cy="191050"/>
          </a:xfrm>
        </p:grpSpPr>
        <p:cxnSp>
          <p:nvCxnSpPr>
            <p:cNvPr id="12" name="Google Shape;12;p2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" name="Google Shape;13;p2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5" name="Google Shape;15;p2"/>
          <p:cNvSpPr txBox="1"/>
          <p:nvPr>
            <p:ph type="ctrTitle"/>
          </p:nvPr>
        </p:nvSpPr>
        <p:spPr>
          <a:xfrm>
            <a:off x="3633475" y="1064088"/>
            <a:ext cx="4797600" cy="237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5152950" y="3450613"/>
            <a:ext cx="32781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" name="Google Shape;17;p2"/>
          <p:cNvSpPr/>
          <p:nvPr>
            <p:ph idx="2" type="pic"/>
          </p:nvPr>
        </p:nvSpPr>
        <p:spPr>
          <a:xfrm>
            <a:off x="358056" y="0"/>
            <a:ext cx="2757000" cy="4397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/>
          <p:nvPr/>
        </p:nvSpPr>
        <p:spPr>
          <a:xfrm>
            <a:off x="0" y="0"/>
            <a:ext cx="1961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1"/>
          <p:cNvSpPr/>
          <p:nvPr/>
        </p:nvSpPr>
        <p:spPr>
          <a:xfrm rot="4397420">
            <a:off x="-2081015" y="2788258"/>
            <a:ext cx="4563598" cy="2841806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1"/>
          <p:cNvSpPr/>
          <p:nvPr/>
        </p:nvSpPr>
        <p:spPr>
          <a:xfrm rot="5400000">
            <a:off x="4296513" y="4413225"/>
            <a:ext cx="550950" cy="372375"/>
          </a:xfrm>
          <a:custGeom>
            <a:rect b="b" l="l" r="r" t="t"/>
            <a:pathLst>
              <a:path extrusionOk="0" h="14895" w="22038">
                <a:moveTo>
                  <a:pt x="11035" y="1642"/>
                </a:moveTo>
                <a:cubicBezTo>
                  <a:pt x="11703" y="2067"/>
                  <a:pt x="12311" y="2584"/>
                  <a:pt x="12798" y="3253"/>
                </a:cubicBezTo>
                <a:lnTo>
                  <a:pt x="9241" y="3253"/>
                </a:lnTo>
                <a:cubicBezTo>
                  <a:pt x="9728" y="2584"/>
                  <a:pt x="10336" y="2067"/>
                  <a:pt x="11035" y="1642"/>
                </a:cubicBezTo>
                <a:close/>
                <a:moveTo>
                  <a:pt x="13254" y="3861"/>
                </a:moveTo>
                <a:cubicBezTo>
                  <a:pt x="13527" y="4256"/>
                  <a:pt x="13709" y="4681"/>
                  <a:pt x="13922" y="5137"/>
                </a:cubicBezTo>
                <a:lnTo>
                  <a:pt x="8177" y="5137"/>
                </a:lnTo>
                <a:cubicBezTo>
                  <a:pt x="8329" y="4681"/>
                  <a:pt x="8542" y="4256"/>
                  <a:pt x="8816" y="3861"/>
                </a:cubicBezTo>
                <a:close/>
                <a:moveTo>
                  <a:pt x="14013" y="5776"/>
                </a:moveTo>
                <a:cubicBezTo>
                  <a:pt x="14135" y="6201"/>
                  <a:pt x="14226" y="6657"/>
                  <a:pt x="14226" y="7083"/>
                </a:cubicBezTo>
                <a:lnTo>
                  <a:pt x="7752" y="7083"/>
                </a:lnTo>
                <a:cubicBezTo>
                  <a:pt x="7782" y="6657"/>
                  <a:pt x="7843" y="6201"/>
                  <a:pt x="7934" y="5776"/>
                </a:cubicBezTo>
                <a:close/>
                <a:moveTo>
                  <a:pt x="14257" y="7691"/>
                </a:moveTo>
                <a:cubicBezTo>
                  <a:pt x="14257" y="8116"/>
                  <a:pt x="14165" y="8572"/>
                  <a:pt x="14105" y="8967"/>
                </a:cubicBezTo>
                <a:lnTo>
                  <a:pt x="7904" y="8967"/>
                </a:lnTo>
                <a:cubicBezTo>
                  <a:pt x="7843" y="8572"/>
                  <a:pt x="7752" y="8116"/>
                  <a:pt x="7752" y="7691"/>
                </a:cubicBezTo>
                <a:close/>
                <a:moveTo>
                  <a:pt x="13953" y="9575"/>
                </a:moveTo>
                <a:cubicBezTo>
                  <a:pt x="13801" y="10031"/>
                  <a:pt x="13618" y="10457"/>
                  <a:pt x="13375" y="10882"/>
                </a:cubicBezTo>
                <a:lnTo>
                  <a:pt x="8694" y="10882"/>
                </a:lnTo>
                <a:cubicBezTo>
                  <a:pt x="8481" y="10457"/>
                  <a:pt x="8269" y="10031"/>
                  <a:pt x="8147" y="9575"/>
                </a:cubicBezTo>
                <a:close/>
                <a:moveTo>
                  <a:pt x="12950" y="11520"/>
                </a:moveTo>
                <a:cubicBezTo>
                  <a:pt x="12433" y="12250"/>
                  <a:pt x="11795" y="12858"/>
                  <a:pt x="11035" y="13314"/>
                </a:cubicBezTo>
                <a:cubicBezTo>
                  <a:pt x="10275" y="12858"/>
                  <a:pt x="9606" y="12250"/>
                  <a:pt x="9089" y="11520"/>
                </a:cubicBezTo>
                <a:close/>
                <a:moveTo>
                  <a:pt x="14591" y="608"/>
                </a:moveTo>
                <a:cubicBezTo>
                  <a:pt x="18360" y="608"/>
                  <a:pt x="21430" y="3678"/>
                  <a:pt x="21430" y="7447"/>
                </a:cubicBezTo>
                <a:cubicBezTo>
                  <a:pt x="21430" y="11216"/>
                  <a:pt x="18360" y="14286"/>
                  <a:pt x="14591" y="14286"/>
                </a:cubicBezTo>
                <a:cubicBezTo>
                  <a:pt x="13557" y="14286"/>
                  <a:pt x="12585" y="14074"/>
                  <a:pt x="11643" y="13618"/>
                </a:cubicBezTo>
                <a:cubicBezTo>
                  <a:pt x="12463" y="13071"/>
                  <a:pt x="13193" y="12311"/>
                  <a:pt x="13709" y="11460"/>
                </a:cubicBezTo>
                <a:cubicBezTo>
                  <a:pt x="13831" y="11308"/>
                  <a:pt x="13922" y="11156"/>
                  <a:pt x="13983" y="11034"/>
                </a:cubicBezTo>
                <a:cubicBezTo>
                  <a:pt x="14257" y="10578"/>
                  <a:pt x="14439" y="10031"/>
                  <a:pt x="14591" y="9514"/>
                </a:cubicBezTo>
                <a:cubicBezTo>
                  <a:pt x="14621" y="9362"/>
                  <a:pt x="14682" y="9210"/>
                  <a:pt x="14712" y="9089"/>
                </a:cubicBezTo>
                <a:cubicBezTo>
                  <a:pt x="14834" y="8602"/>
                  <a:pt x="14864" y="8086"/>
                  <a:pt x="14895" y="7569"/>
                </a:cubicBezTo>
                <a:lnTo>
                  <a:pt x="14895" y="7447"/>
                </a:lnTo>
                <a:lnTo>
                  <a:pt x="14895" y="7143"/>
                </a:lnTo>
                <a:cubicBezTo>
                  <a:pt x="14864" y="6657"/>
                  <a:pt x="14773" y="6110"/>
                  <a:pt x="14682" y="5624"/>
                </a:cubicBezTo>
                <a:cubicBezTo>
                  <a:pt x="14621" y="5472"/>
                  <a:pt x="14591" y="5320"/>
                  <a:pt x="14561" y="5198"/>
                </a:cubicBezTo>
                <a:cubicBezTo>
                  <a:pt x="14409" y="4681"/>
                  <a:pt x="14165" y="4195"/>
                  <a:pt x="13861" y="3678"/>
                </a:cubicBezTo>
                <a:cubicBezTo>
                  <a:pt x="13801" y="3526"/>
                  <a:pt x="13679" y="3374"/>
                  <a:pt x="13618" y="3283"/>
                </a:cubicBezTo>
                <a:cubicBezTo>
                  <a:pt x="13071" y="2523"/>
                  <a:pt x="12433" y="1824"/>
                  <a:pt x="11643" y="1307"/>
                </a:cubicBezTo>
                <a:cubicBezTo>
                  <a:pt x="12554" y="852"/>
                  <a:pt x="13557" y="608"/>
                  <a:pt x="14591" y="608"/>
                </a:cubicBezTo>
                <a:close/>
                <a:moveTo>
                  <a:pt x="7448" y="669"/>
                </a:moveTo>
                <a:cubicBezTo>
                  <a:pt x="8481" y="669"/>
                  <a:pt x="9454" y="882"/>
                  <a:pt x="10427" y="1338"/>
                </a:cubicBezTo>
                <a:cubicBezTo>
                  <a:pt x="9667" y="1885"/>
                  <a:pt x="8968" y="2523"/>
                  <a:pt x="8451" y="3314"/>
                </a:cubicBezTo>
                <a:cubicBezTo>
                  <a:pt x="8360" y="3466"/>
                  <a:pt x="8238" y="3587"/>
                  <a:pt x="8177" y="3739"/>
                </a:cubicBezTo>
                <a:cubicBezTo>
                  <a:pt x="7904" y="4225"/>
                  <a:pt x="7691" y="4712"/>
                  <a:pt x="7478" y="5259"/>
                </a:cubicBezTo>
                <a:cubicBezTo>
                  <a:pt x="7448" y="5411"/>
                  <a:pt x="7418" y="5563"/>
                  <a:pt x="7387" y="5684"/>
                </a:cubicBezTo>
                <a:cubicBezTo>
                  <a:pt x="7266" y="6171"/>
                  <a:pt x="7174" y="6657"/>
                  <a:pt x="7144" y="7204"/>
                </a:cubicBezTo>
                <a:lnTo>
                  <a:pt x="7144" y="7508"/>
                </a:lnTo>
                <a:lnTo>
                  <a:pt x="7144" y="7599"/>
                </a:lnTo>
                <a:cubicBezTo>
                  <a:pt x="7144" y="8116"/>
                  <a:pt x="7235" y="8633"/>
                  <a:pt x="7326" y="9119"/>
                </a:cubicBezTo>
                <a:cubicBezTo>
                  <a:pt x="7387" y="9271"/>
                  <a:pt x="7418" y="9423"/>
                  <a:pt x="7448" y="9545"/>
                </a:cubicBezTo>
                <a:cubicBezTo>
                  <a:pt x="7600" y="10092"/>
                  <a:pt x="7782" y="10578"/>
                  <a:pt x="8056" y="11064"/>
                </a:cubicBezTo>
                <a:cubicBezTo>
                  <a:pt x="8147" y="11216"/>
                  <a:pt x="8208" y="11338"/>
                  <a:pt x="8329" y="11490"/>
                </a:cubicBezTo>
                <a:cubicBezTo>
                  <a:pt x="8846" y="12311"/>
                  <a:pt x="9576" y="13071"/>
                  <a:pt x="10427" y="13648"/>
                </a:cubicBezTo>
                <a:cubicBezTo>
                  <a:pt x="9515" y="14104"/>
                  <a:pt x="8481" y="14347"/>
                  <a:pt x="7448" y="14347"/>
                </a:cubicBezTo>
                <a:cubicBezTo>
                  <a:pt x="3679" y="14347"/>
                  <a:pt x="609" y="11247"/>
                  <a:pt x="609" y="7508"/>
                </a:cubicBezTo>
                <a:cubicBezTo>
                  <a:pt x="609" y="3709"/>
                  <a:pt x="3679" y="669"/>
                  <a:pt x="7448" y="669"/>
                </a:cubicBezTo>
                <a:close/>
                <a:moveTo>
                  <a:pt x="7448" y="0"/>
                </a:moveTo>
                <a:cubicBezTo>
                  <a:pt x="3345" y="0"/>
                  <a:pt x="1" y="3344"/>
                  <a:pt x="1" y="7447"/>
                </a:cubicBezTo>
                <a:cubicBezTo>
                  <a:pt x="1" y="11551"/>
                  <a:pt x="3345" y="14894"/>
                  <a:pt x="7448" y="14894"/>
                </a:cubicBezTo>
                <a:cubicBezTo>
                  <a:pt x="8694" y="14894"/>
                  <a:pt x="9910" y="14590"/>
                  <a:pt x="11035" y="13982"/>
                </a:cubicBezTo>
                <a:cubicBezTo>
                  <a:pt x="12129" y="14590"/>
                  <a:pt x="13345" y="14894"/>
                  <a:pt x="14591" y="14894"/>
                </a:cubicBezTo>
                <a:cubicBezTo>
                  <a:pt x="18694" y="14894"/>
                  <a:pt x="22038" y="11551"/>
                  <a:pt x="22038" y="7447"/>
                </a:cubicBezTo>
                <a:cubicBezTo>
                  <a:pt x="22038" y="3344"/>
                  <a:pt x="18694" y="0"/>
                  <a:pt x="14591" y="0"/>
                </a:cubicBezTo>
                <a:cubicBezTo>
                  <a:pt x="13345" y="0"/>
                  <a:pt x="12129" y="304"/>
                  <a:pt x="11035" y="912"/>
                </a:cubicBezTo>
                <a:cubicBezTo>
                  <a:pt x="9910" y="304"/>
                  <a:pt x="8694" y="0"/>
                  <a:pt x="74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866025" y="0"/>
            <a:ext cx="1278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8430779" y="11926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1"/>
          <p:cNvSpPr txBox="1"/>
          <p:nvPr>
            <p:ph hasCustomPrompt="1" type="title"/>
          </p:nvPr>
        </p:nvSpPr>
        <p:spPr>
          <a:xfrm>
            <a:off x="1961850" y="1487831"/>
            <a:ext cx="5220300" cy="16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18" name="Google Shape;218;p11"/>
          <p:cNvSpPr txBox="1"/>
          <p:nvPr>
            <p:ph idx="1" type="subTitle"/>
          </p:nvPr>
        </p:nvSpPr>
        <p:spPr>
          <a:xfrm>
            <a:off x="1961850" y="3248269"/>
            <a:ext cx="52203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miko SemiBold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2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"/>
          <p:cNvSpPr/>
          <p:nvPr/>
        </p:nvSpPr>
        <p:spPr>
          <a:xfrm>
            <a:off x="7743825" y="0"/>
            <a:ext cx="1400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3"/>
          <p:cNvSpPr/>
          <p:nvPr/>
        </p:nvSpPr>
        <p:spPr>
          <a:xfrm rot="5190159">
            <a:off x="7243221" y="3133908"/>
            <a:ext cx="4563778" cy="2841918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3" name="Google Shape;223;p13"/>
          <p:cNvGrpSpPr/>
          <p:nvPr/>
        </p:nvGrpSpPr>
        <p:grpSpPr>
          <a:xfrm>
            <a:off x="7941000" y="-957262"/>
            <a:ext cx="979525" cy="3208275"/>
            <a:chOff x="5868925" y="1033750"/>
            <a:chExt cx="979525" cy="3208275"/>
          </a:xfrm>
        </p:grpSpPr>
        <p:sp>
          <p:nvSpPr>
            <p:cNvPr id="224" name="Google Shape;224;p13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3" name="Google Shape;253;p13"/>
          <p:cNvSpPr/>
          <p:nvPr/>
        </p:nvSpPr>
        <p:spPr>
          <a:xfrm>
            <a:off x="-318185" y="417038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3"/>
          <p:cNvSpPr/>
          <p:nvPr/>
        </p:nvSpPr>
        <p:spPr>
          <a:xfrm>
            <a:off x="6886554" y="2443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3"/>
          <p:cNvSpPr/>
          <p:nvPr/>
        </p:nvSpPr>
        <p:spPr>
          <a:xfrm>
            <a:off x="272929" y="45994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3"/>
          <p:cNvSpPr txBox="1"/>
          <p:nvPr>
            <p:ph idx="1" type="subTitle"/>
          </p:nvPr>
        </p:nvSpPr>
        <p:spPr>
          <a:xfrm>
            <a:off x="713225" y="1741925"/>
            <a:ext cx="3334200" cy="58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57" name="Google Shape;257;p13"/>
          <p:cNvSpPr txBox="1"/>
          <p:nvPr>
            <p:ph idx="2" type="subTitle"/>
          </p:nvPr>
        </p:nvSpPr>
        <p:spPr>
          <a:xfrm>
            <a:off x="713225" y="2251025"/>
            <a:ext cx="3337500" cy="5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13"/>
          <p:cNvSpPr txBox="1"/>
          <p:nvPr>
            <p:ph hasCustomPrompt="1" type="title"/>
          </p:nvPr>
        </p:nvSpPr>
        <p:spPr>
          <a:xfrm>
            <a:off x="713225" y="1309025"/>
            <a:ext cx="3337500" cy="585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/>
          <p:nvPr>
            <p:ph idx="3"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0" name="Google Shape;260;p13"/>
          <p:cNvSpPr txBox="1"/>
          <p:nvPr>
            <p:ph idx="4" type="subTitle"/>
          </p:nvPr>
        </p:nvSpPr>
        <p:spPr>
          <a:xfrm>
            <a:off x="4192025" y="1741925"/>
            <a:ext cx="3334200" cy="58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1" name="Google Shape;261;p13"/>
          <p:cNvSpPr txBox="1"/>
          <p:nvPr>
            <p:ph idx="5" type="subTitle"/>
          </p:nvPr>
        </p:nvSpPr>
        <p:spPr>
          <a:xfrm>
            <a:off x="4192025" y="2251025"/>
            <a:ext cx="3337500" cy="5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13"/>
          <p:cNvSpPr txBox="1"/>
          <p:nvPr>
            <p:ph hasCustomPrompt="1" idx="6" type="title"/>
          </p:nvPr>
        </p:nvSpPr>
        <p:spPr>
          <a:xfrm>
            <a:off x="4192325" y="1309025"/>
            <a:ext cx="3337500" cy="585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3"/>
          <p:cNvSpPr txBox="1"/>
          <p:nvPr>
            <p:ph idx="7" type="subTitle"/>
          </p:nvPr>
        </p:nvSpPr>
        <p:spPr>
          <a:xfrm>
            <a:off x="713225" y="3501425"/>
            <a:ext cx="3334200" cy="58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4" name="Google Shape;264;p13"/>
          <p:cNvSpPr txBox="1"/>
          <p:nvPr>
            <p:ph idx="8" type="subTitle"/>
          </p:nvPr>
        </p:nvSpPr>
        <p:spPr>
          <a:xfrm>
            <a:off x="713225" y="4010525"/>
            <a:ext cx="3337500" cy="5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13"/>
          <p:cNvSpPr txBox="1"/>
          <p:nvPr>
            <p:ph hasCustomPrompt="1" idx="9" type="title"/>
          </p:nvPr>
        </p:nvSpPr>
        <p:spPr>
          <a:xfrm>
            <a:off x="713225" y="3068525"/>
            <a:ext cx="3337500" cy="585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6" name="Google Shape;266;p13"/>
          <p:cNvSpPr txBox="1"/>
          <p:nvPr>
            <p:ph idx="13" type="subTitle"/>
          </p:nvPr>
        </p:nvSpPr>
        <p:spPr>
          <a:xfrm>
            <a:off x="4192025" y="3501425"/>
            <a:ext cx="3334200" cy="58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7" name="Google Shape;267;p13"/>
          <p:cNvSpPr txBox="1"/>
          <p:nvPr>
            <p:ph idx="14" type="subTitle"/>
          </p:nvPr>
        </p:nvSpPr>
        <p:spPr>
          <a:xfrm>
            <a:off x="4192025" y="4010525"/>
            <a:ext cx="3337500" cy="5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13"/>
          <p:cNvSpPr txBox="1"/>
          <p:nvPr>
            <p:ph hasCustomPrompt="1" idx="15" type="title"/>
          </p:nvPr>
        </p:nvSpPr>
        <p:spPr>
          <a:xfrm>
            <a:off x="4192325" y="3068525"/>
            <a:ext cx="3337500" cy="585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24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"/>
          <p:cNvSpPr/>
          <p:nvPr/>
        </p:nvSpPr>
        <p:spPr>
          <a:xfrm>
            <a:off x="6921075" y="0"/>
            <a:ext cx="2222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1" name="Google Shape;271;p14"/>
          <p:cNvGrpSpPr/>
          <p:nvPr/>
        </p:nvGrpSpPr>
        <p:grpSpPr>
          <a:xfrm rot="-5400000">
            <a:off x="8375550" y="2896325"/>
            <a:ext cx="979525" cy="3208275"/>
            <a:chOff x="5868925" y="1033750"/>
            <a:chExt cx="979525" cy="3208275"/>
          </a:xfrm>
        </p:grpSpPr>
        <p:sp>
          <p:nvSpPr>
            <p:cNvPr id="272" name="Google Shape;272;p14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1" name="Google Shape;301;p14"/>
          <p:cNvSpPr/>
          <p:nvPr/>
        </p:nvSpPr>
        <p:spPr>
          <a:xfrm>
            <a:off x="0" y="0"/>
            <a:ext cx="2009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2" name="Google Shape;302;p14"/>
          <p:cNvGrpSpPr/>
          <p:nvPr/>
        </p:nvGrpSpPr>
        <p:grpSpPr>
          <a:xfrm>
            <a:off x="5639253" y="156788"/>
            <a:ext cx="962709" cy="191050"/>
            <a:chOff x="4058091" y="1310700"/>
            <a:chExt cx="962709" cy="191050"/>
          </a:xfrm>
        </p:grpSpPr>
        <p:cxnSp>
          <p:nvCxnSpPr>
            <p:cNvPr id="303" name="Google Shape;303;p14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4" name="Google Shape;304;p14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5" name="Google Shape;305;p14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06" name="Google Shape;306;p14"/>
          <p:cNvSpPr/>
          <p:nvPr/>
        </p:nvSpPr>
        <p:spPr>
          <a:xfrm>
            <a:off x="270065" y="4063688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4"/>
          <p:cNvSpPr/>
          <p:nvPr/>
        </p:nvSpPr>
        <p:spPr>
          <a:xfrm>
            <a:off x="2933117" y="3919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4"/>
          <p:cNvSpPr/>
          <p:nvPr>
            <p:ph idx="2" type="pic"/>
          </p:nvPr>
        </p:nvSpPr>
        <p:spPr>
          <a:xfrm>
            <a:off x="277900" y="0"/>
            <a:ext cx="2364900" cy="3771900"/>
          </a:xfrm>
          <a:prstGeom prst="rect">
            <a:avLst/>
          </a:prstGeom>
          <a:noFill/>
          <a:ln>
            <a:noFill/>
          </a:ln>
        </p:spPr>
      </p:sp>
      <p:sp>
        <p:nvSpPr>
          <p:cNvPr id="309" name="Google Shape;309;p14"/>
          <p:cNvSpPr txBox="1"/>
          <p:nvPr>
            <p:ph type="title"/>
          </p:nvPr>
        </p:nvSpPr>
        <p:spPr>
          <a:xfrm flipH="1">
            <a:off x="2642788" y="1710754"/>
            <a:ext cx="3858600" cy="195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10" name="Google Shape;310;p14"/>
          <p:cNvSpPr txBox="1"/>
          <p:nvPr>
            <p:ph hasCustomPrompt="1" idx="3" type="title"/>
          </p:nvPr>
        </p:nvSpPr>
        <p:spPr>
          <a:xfrm flipH="1">
            <a:off x="3695071" y="689600"/>
            <a:ext cx="1753800" cy="942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/>
          <p:nvPr>
            <p:ph idx="1" type="subTitle"/>
          </p:nvPr>
        </p:nvSpPr>
        <p:spPr>
          <a:xfrm>
            <a:off x="2642613" y="3744400"/>
            <a:ext cx="3858600" cy="7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miko SemiBold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24_1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"/>
          <p:cNvSpPr/>
          <p:nvPr/>
        </p:nvSpPr>
        <p:spPr>
          <a:xfrm>
            <a:off x="871530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5"/>
          <p:cNvSpPr/>
          <p:nvPr/>
        </p:nvSpPr>
        <p:spPr>
          <a:xfrm>
            <a:off x="0" y="0"/>
            <a:ext cx="354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5" name="Google Shape;315;p15"/>
          <p:cNvGrpSpPr/>
          <p:nvPr/>
        </p:nvGrpSpPr>
        <p:grpSpPr>
          <a:xfrm>
            <a:off x="7438066" y="206013"/>
            <a:ext cx="962709" cy="191050"/>
            <a:chOff x="4058091" y="1310700"/>
            <a:chExt cx="962709" cy="191050"/>
          </a:xfrm>
        </p:grpSpPr>
        <p:cxnSp>
          <p:nvCxnSpPr>
            <p:cNvPr id="316" name="Google Shape;316;p15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7" name="Google Shape;317;p15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8" name="Google Shape;318;p15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19" name="Google Shape;319;p15"/>
          <p:cNvSpPr/>
          <p:nvPr/>
        </p:nvSpPr>
        <p:spPr>
          <a:xfrm rot="7401667">
            <a:off x="-2455768" y="-442748"/>
            <a:ext cx="4563834" cy="2841953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0" name="Google Shape;320;p15"/>
          <p:cNvGrpSpPr/>
          <p:nvPr/>
        </p:nvGrpSpPr>
        <p:grpSpPr>
          <a:xfrm>
            <a:off x="223450" y="2253988"/>
            <a:ext cx="979525" cy="3208275"/>
            <a:chOff x="5868925" y="1033750"/>
            <a:chExt cx="979525" cy="3208275"/>
          </a:xfrm>
        </p:grpSpPr>
        <p:sp>
          <p:nvSpPr>
            <p:cNvPr id="321" name="Google Shape;321;p15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0" name="Google Shape;350;p15"/>
          <p:cNvSpPr/>
          <p:nvPr/>
        </p:nvSpPr>
        <p:spPr>
          <a:xfrm>
            <a:off x="8105567" y="454707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5"/>
          <p:cNvSpPr/>
          <p:nvPr>
            <p:ph idx="2" type="pic"/>
          </p:nvPr>
        </p:nvSpPr>
        <p:spPr>
          <a:xfrm>
            <a:off x="1560950" y="0"/>
            <a:ext cx="2364900" cy="3771900"/>
          </a:xfrm>
          <a:prstGeom prst="rect">
            <a:avLst/>
          </a:prstGeom>
          <a:noFill/>
          <a:ln>
            <a:noFill/>
          </a:ln>
        </p:spPr>
      </p:sp>
      <p:sp>
        <p:nvSpPr>
          <p:cNvPr id="352" name="Google Shape;352;p15"/>
          <p:cNvSpPr txBox="1"/>
          <p:nvPr>
            <p:ph type="title"/>
          </p:nvPr>
        </p:nvSpPr>
        <p:spPr>
          <a:xfrm flipH="1">
            <a:off x="3743271" y="1856554"/>
            <a:ext cx="4687500" cy="195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53" name="Google Shape;353;p15"/>
          <p:cNvSpPr txBox="1"/>
          <p:nvPr>
            <p:ph hasCustomPrompt="1" idx="3" type="title"/>
          </p:nvPr>
        </p:nvSpPr>
        <p:spPr>
          <a:xfrm flipH="1">
            <a:off x="6300471" y="835400"/>
            <a:ext cx="2130300" cy="942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4" name="Google Shape;354;p15"/>
          <p:cNvSpPr txBox="1"/>
          <p:nvPr>
            <p:ph idx="1" type="subTitle"/>
          </p:nvPr>
        </p:nvSpPr>
        <p:spPr>
          <a:xfrm>
            <a:off x="3743375" y="3890200"/>
            <a:ext cx="46875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miko SemiBold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24_2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6"/>
          <p:cNvSpPr/>
          <p:nvPr/>
        </p:nvSpPr>
        <p:spPr>
          <a:xfrm>
            <a:off x="0" y="0"/>
            <a:ext cx="979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16"/>
          <p:cNvSpPr/>
          <p:nvPr/>
        </p:nvSpPr>
        <p:spPr>
          <a:xfrm>
            <a:off x="7771825" y="0"/>
            <a:ext cx="13719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6"/>
          <p:cNvSpPr/>
          <p:nvPr/>
        </p:nvSpPr>
        <p:spPr>
          <a:xfrm>
            <a:off x="270065" y="191663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9" name="Google Shape;359;p16"/>
          <p:cNvGrpSpPr/>
          <p:nvPr/>
        </p:nvGrpSpPr>
        <p:grpSpPr>
          <a:xfrm>
            <a:off x="7941013" y="539488"/>
            <a:ext cx="979525" cy="3208275"/>
            <a:chOff x="5868925" y="1033750"/>
            <a:chExt cx="979525" cy="3208275"/>
          </a:xfrm>
        </p:grpSpPr>
        <p:sp>
          <p:nvSpPr>
            <p:cNvPr id="360" name="Google Shape;360;p16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6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6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6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6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16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6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16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6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6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6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16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6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6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6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6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6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6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6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6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6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6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6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9" name="Google Shape;389;p16"/>
          <p:cNvSpPr/>
          <p:nvPr/>
        </p:nvSpPr>
        <p:spPr>
          <a:xfrm>
            <a:off x="5030042" y="44518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16"/>
          <p:cNvSpPr/>
          <p:nvPr/>
        </p:nvSpPr>
        <p:spPr>
          <a:xfrm>
            <a:off x="6115892" y="2443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16"/>
          <p:cNvSpPr txBox="1"/>
          <p:nvPr>
            <p:ph type="title"/>
          </p:nvPr>
        </p:nvSpPr>
        <p:spPr>
          <a:xfrm flipH="1">
            <a:off x="2748471" y="1336377"/>
            <a:ext cx="5201700" cy="195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92" name="Google Shape;392;p16"/>
          <p:cNvSpPr txBox="1"/>
          <p:nvPr>
            <p:ph hasCustomPrompt="1" idx="2" type="title"/>
          </p:nvPr>
        </p:nvSpPr>
        <p:spPr>
          <a:xfrm flipH="1">
            <a:off x="1193829" y="1491648"/>
            <a:ext cx="1554600" cy="942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3" name="Google Shape;393;p16"/>
          <p:cNvSpPr txBox="1"/>
          <p:nvPr>
            <p:ph idx="1" type="subTitle"/>
          </p:nvPr>
        </p:nvSpPr>
        <p:spPr>
          <a:xfrm>
            <a:off x="2748429" y="3370027"/>
            <a:ext cx="52017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miko SemiBold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2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7"/>
          <p:cNvSpPr/>
          <p:nvPr/>
        </p:nvSpPr>
        <p:spPr>
          <a:xfrm rot="4436476">
            <a:off x="-2455571" y="3294310"/>
            <a:ext cx="4563577" cy="2841792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17"/>
          <p:cNvSpPr/>
          <p:nvPr/>
        </p:nvSpPr>
        <p:spPr>
          <a:xfrm>
            <a:off x="-393710" y="235963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17"/>
          <p:cNvSpPr/>
          <p:nvPr/>
        </p:nvSpPr>
        <p:spPr>
          <a:xfrm>
            <a:off x="7320704" y="47410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17"/>
          <p:cNvSpPr/>
          <p:nvPr/>
        </p:nvSpPr>
        <p:spPr>
          <a:xfrm rot="5400000">
            <a:off x="8155288" y="325250"/>
            <a:ext cx="550950" cy="372375"/>
          </a:xfrm>
          <a:custGeom>
            <a:rect b="b" l="l" r="r" t="t"/>
            <a:pathLst>
              <a:path extrusionOk="0" h="14895" w="22038">
                <a:moveTo>
                  <a:pt x="11035" y="1642"/>
                </a:moveTo>
                <a:cubicBezTo>
                  <a:pt x="11703" y="2067"/>
                  <a:pt x="12311" y="2584"/>
                  <a:pt x="12798" y="3253"/>
                </a:cubicBezTo>
                <a:lnTo>
                  <a:pt x="9241" y="3253"/>
                </a:lnTo>
                <a:cubicBezTo>
                  <a:pt x="9728" y="2584"/>
                  <a:pt x="10336" y="2067"/>
                  <a:pt x="11035" y="1642"/>
                </a:cubicBezTo>
                <a:close/>
                <a:moveTo>
                  <a:pt x="13254" y="3861"/>
                </a:moveTo>
                <a:cubicBezTo>
                  <a:pt x="13527" y="4256"/>
                  <a:pt x="13709" y="4681"/>
                  <a:pt x="13922" y="5137"/>
                </a:cubicBezTo>
                <a:lnTo>
                  <a:pt x="8177" y="5137"/>
                </a:lnTo>
                <a:cubicBezTo>
                  <a:pt x="8329" y="4681"/>
                  <a:pt x="8542" y="4256"/>
                  <a:pt x="8816" y="3861"/>
                </a:cubicBezTo>
                <a:close/>
                <a:moveTo>
                  <a:pt x="14013" y="5776"/>
                </a:moveTo>
                <a:cubicBezTo>
                  <a:pt x="14135" y="6201"/>
                  <a:pt x="14226" y="6657"/>
                  <a:pt x="14226" y="7083"/>
                </a:cubicBezTo>
                <a:lnTo>
                  <a:pt x="7752" y="7083"/>
                </a:lnTo>
                <a:cubicBezTo>
                  <a:pt x="7782" y="6657"/>
                  <a:pt x="7843" y="6201"/>
                  <a:pt x="7934" y="5776"/>
                </a:cubicBezTo>
                <a:close/>
                <a:moveTo>
                  <a:pt x="14257" y="7691"/>
                </a:moveTo>
                <a:cubicBezTo>
                  <a:pt x="14257" y="8116"/>
                  <a:pt x="14165" y="8572"/>
                  <a:pt x="14105" y="8967"/>
                </a:cubicBezTo>
                <a:lnTo>
                  <a:pt x="7904" y="8967"/>
                </a:lnTo>
                <a:cubicBezTo>
                  <a:pt x="7843" y="8572"/>
                  <a:pt x="7752" y="8116"/>
                  <a:pt x="7752" y="7691"/>
                </a:cubicBezTo>
                <a:close/>
                <a:moveTo>
                  <a:pt x="13953" y="9575"/>
                </a:moveTo>
                <a:cubicBezTo>
                  <a:pt x="13801" y="10031"/>
                  <a:pt x="13618" y="10457"/>
                  <a:pt x="13375" y="10882"/>
                </a:cubicBezTo>
                <a:lnTo>
                  <a:pt x="8694" y="10882"/>
                </a:lnTo>
                <a:cubicBezTo>
                  <a:pt x="8481" y="10457"/>
                  <a:pt x="8269" y="10031"/>
                  <a:pt x="8147" y="9575"/>
                </a:cubicBezTo>
                <a:close/>
                <a:moveTo>
                  <a:pt x="12950" y="11520"/>
                </a:moveTo>
                <a:cubicBezTo>
                  <a:pt x="12433" y="12250"/>
                  <a:pt x="11795" y="12858"/>
                  <a:pt x="11035" y="13314"/>
                </a:cubicBezTo>
                <a:cubicBezTo>
                  <a:pt x="10275" y="12858"/>
                  <a:pt x="9606" y="12250"/>
                  <a:pt x="9089" y="11520"/>
                </a:cubicBezTo>
                <a:close/>
                <a:moveTo>
                  <a:pt x="14591" y="608"/>
                </a:moveTo>
                <a:cubicBezTo>
                  <a:pt x="18360" y="608"/>
                  <a:pt x="21430" y="3678"/>
                  <a:pt x="21430" y="7447"/>
                </a:cubicBezTo>
                <a:cubicBezTo>
                  <a:pt x="21430" y="11216"/>
                  <a:pt x="18360" y="14286"/>
                  <a:pt x="14591" y="14286"/>
                </a:cubicBezTo>
                <a:cubicBezTo>
                  <a:pt x="13557" y="14286"/>
                  <a:pt x="12585" y="14074"/>
                  <a:pt x="11643" y="13618"/>
                </a:cubicBezTo>
                <a:cubicBezTo>
                  <a:pt x="12463" y="13071"/>
                  <a:pt x="13193" y="12311"/>
                  <a:pt x="13709" y="11460"/>
                </a:cubicBezTo>
                <a:cubicBezTo>
                  <a:pt x="13831" y="11308"/>
                  <a:pt x="13922" y="11156"/>
                  <a:pt x="13983" y="11034"/>
                </a:cubicBezTo>
                <a:cubicBezTo>
                  <a:pt x="14257" y="10578"/>
                  <a:pt x="14439" y="10031"/>
                  <a:pt x="14591" y="9514"/>
                </a:cubicBezTo>
                <a:cubicBezTo>
                  <a:pt x="14621" y="9362"/>
                  <a:pt x="14682" y="9210"/>
                  <a:pt x="14712" y="9089"/>
                </a:cubicBezTo>
                <a:cubicBezTo>
                  <a:pt x="14834" y="8602"/>
                  <a:pt x="14864" y="8086"/>
                  <a:pt x="14895" y="7569"/>
                </a:cubicBezTo>
                <a:lnTo>
                  <a:pt x="14895" y="7447"/>
                </a:lnTo>
                <a:lnTo>
                  <a:pt x="14895" y="7143"/>
                </a:lnTo>
                <a:cubicBezTo>
                  <a:pt x="14864" y="6657"/>
                  <a:pt x="14773" y="6110"/>
                  <a:pt x="14682" y="5624"/>
                </a:cubicBezTo>
                <a:cubicBezTo>
                  <a:pt x="14621" y="5472"/>
                  <a:pt x="14591" y="5320"/>
                  <a:pt x="14561" y="5198"/>
                </a:cubicBezTo>
                <a:cubicBezTo>
                  <a:pt x="14409" y="4681"/>
                  <a:pt x="14165" y="4195"/>
                  <a:pt x="13861" y="3678"/>
                </a:cubicBezTo>
                <a:cubicBezTo>
                  <a:pt x="13801" y="3526"/>
                  <a:pt x="13679" y="3374"/>
                  <a:pt x="13618" y="3283"/>
                </a:cubicBezTo>
                <a:cubicBezTo>
                  <a:pt x="13071" y="2523"/>
                  <a:pt x="12433" y="1824"/>
                  <a:pt x="11643" y="1307"/>
                </a:cubicBezTo>
                <a:cubicBezTo>
                  <a:pt x="12554" y="852"/>
                  <a:pt x="13557" y="608"/>
                  <a:pt x="14591" y="608"/>
                </a:cubicBezTo>
                <a:close/>
                <a:moveTo>
                  <a:pt x="7448" y="669"/>
                </a:moveTo>
                <a:cubicBezTo>
                  <a:pt x="8481" y="669"/>
                  <a:pt x="9454" y="882"/>
                  <a:pt x="10427" y="1338"/>
                </a:cubicBezTo>
                <a:cubicBezTo>
                  <a:pt x="9667" y="1885"/>
                  <a:pt x="8968" y="2523"/>
                  <a:pt x="8451" y="3314"/>
                </a:cubicBezTo>
                <a:cubicBezTo>
                  <a:pt x="8360" y="3466"/>
                  <a:pt x="8238" y="3587"/>
                  <a:pt x="8177" y="3739"/>
                </a:cubicBezTo>
                <a:cubicBezTo>
                  <a:pt x="7904" y="4225"/>
                  <a:pt x="7691" y="4712"/>
                  <a:pt x="7478" y="5259"/>
                </a:cubicBezTo>
                <a:cubicBezTo>
                  <a:pt x="7448" y="5411"/>
                  <a:pt x="7418" y="5563"/>
                  <a:pt x="7387" y="5684"/>
                </a:cubicBezTo>
                <a:cubicBezTo>
                  <a:pt x="7266" y="6171"/>
                  <a:pt x="7174" y="6657"/>
                  <a:pt x="7144" y="7204"/>
                </a:cubicBezTo>
                <a:lnTo>
                  <a:pt x="7144" y="7508"/>
                </a:lnTo>
                <a:lnTo>
                  <a:pt x="7144" y="7599"/>
                </a:lnTo>
                <a:cubicBezTo>
                  <a:pt x="7144" y="8116"/>
                  <a:pt x="7235" y="8633"/>
                  <a:pt x="7326" y="9119"/>
                </a:cubicBezTo>
                <a:cubicBezTo>
                  <a:pt x="7387" y="9271"/>
                  <a:pt x="7418" y="9423"/>
                  <a:pt x="7448" y="9545"/>
                </a:cubicBezTo>
                <a:cubicBezTo>
                  <a:pt x="7600" y="10092"/>
                  <a:pt x="7782" y="10578"/>
                  <a:pt x="8056" y="11064"/>
                </a:cubicBezTo>
                <a:cubicBezTo>
                  <a:pt x="8147" y="11216"/>
                  <a:pt x="8208" y="11338"/>
                  <a:pt x="8329" y="11490"/>
                </a:cubicBezTo>
                <a:cubicBezTo>
                  <a:pt x="8846" y="12311"/>
                  <a:pt x="9576" y="13071"/>
                  <a:pt x="10427" y="13648"/>
                </a:cubicBezTo>
                <a:cubicBezTo>
                  <a:pt x="9515" y="14104"/>
                  <a:pt x="8481" y="14347"/>
                  <a:pt x="7448" y="14347"/>
                </a:cubicBezTo>
                <a:cubicBezTo>
                  <a:pt x="3679" y="14347"/>
                  <a:pt x="609" y="11247"/>
                  <a:pt x="609" y="7508"/>
                </a:cubicBezTo>
                <a:cubicBezTo>
                  <a:pt x="609" y="3709"/>
                  <a:pt x="3679" y="669"/>
                  <a:pt x="7448" y="669"/>
                </a:cubicBezTo>
                <a:close/>
                <a:moveTo>
                  <a:pt x="7448" y="0"/>
                </a:moveTo>
                <a:cubicBezTo>
                  <a:pt x="3345" y="0"/>
                  <a:pt x="1" y="3344"/>
                  <a:pt x="1" y="7447"/>
                </a:cubicBezTo>
                <a:cubicBezTo>
                  <a:pt x="1" y="11551"/>
                  <a:pt x="3345" y="14894"/>
                  <a:pt x="7448" y="14894"/>
                </a:cubicBezTo>
                <a:cubicBezTo>
                  <a:pt x="8694" y="14894"/>
                  <a:pt x="9910" y="14590"/>
                  <a:pt x="11035" y="13982"/>
                </a:cubicBezTo>
                <a:cubicBezTo>
                  <a:pt x="12129" y="14590"/>
                  <a:pt x="13345" y="14894"/>
                  <a:pt x="14591" y="14894"/>
                </a:cubicBezTo>
                <a:cubicBezTo>
                  <a:pt x="18694" y="14894"/>
                  <a:pt x="22038" y="11551"/>
                  <a:pt x="22038" y="7447"/>
                </a:cubicBezTo>
                <a:cubicBezTo>
                  <a:pt x="22038" y="3344"/>
                  <a:pt x="18694" y="0"/>
                  <a:pt x="14591" y="0"/>
                </a:cubicBezTo>
                <a:cubicBezTo>
                  <a:pt x="13345" y="0"/>
                  <a:pt x="12129" y="304"/>
                  <a:pt x="11035" y="912"/>
                </a:cubicBezTo>
                <a:cubicBezTo>
                  <a:pt x="9910" y="304"/>
                  <a:pt x="8694" y="0"/>
                  <a:pt x="74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17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0" name="Google Shape;400;p17"/>
          <p:cNvSpPr/>
          <p:nvPr/>
        </p:nvSpPr>
        <p:spPr>
          <a:xfrm>
            <a:off x="871530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_1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18"/>
          <p:cNvGrpSpPr/>
          <p:nvPr/>
        </p:nvGrpSpPr>
        <p:grpSpPr>
          <a:xfrm>
            <a:off x="8322000" y="-1527287"/>
            <a:ext cx="979525" cy="3208275"/>
            <a:chOff x="5868925" y="1033750"/>
            <a:chExt cx="979525" cy="3208275"/>
          </a:xfrm>
        </p:grpSpPr>
        <p:sp>
          <p:nvSpPr>
            <p:cNvPr id="403" name="Google Shape;403;p18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8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8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8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8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8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8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18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8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8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8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8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18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8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18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18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8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8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2" name="Google Shape;432;p18"/>
          <p:cNvSpPr/>
          <p:nvPr/>
        </p:nvSpPr>
        <p:spPr>
          <a:xfrm>
            <a:off x="6068715" y="-359925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18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34" name="Google Shape;434;p18"/>
          <p:cNvSpPr/>
          <p:nvPr/>
        </p:nvSpPr>
        <p:spPr>
          <a:xfrm>
            <a:off x="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28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"/>
          <p:cNvSpPr/>
          <p:nvPr/>
        </p:nvSpPr>
        <p:spPr>
          <a:xfrm>
            <a:off x="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19"/>
          <p:cNvSpPr/>
          <p:nvPr/>
        </p:nvSpPr>
        <p:spPr>
          <a:xfrm>
            <a:off x="871530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19"/>
          <p:cNvSpPr/>
          <p:nvPr/>
        </p:nvSpPr>
        <p:spPr>
          <a:xfrm>
            <a:off x="713215" y="4599413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19"/>
          <p:cNvSpPr/>
          <p:nvPr/>
        </p:nvSpPr>
        <p:spPr>
          <a:xfrm>
            <a:off x="8135579" y="2443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19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29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0"/>
          <p:cNvSpPr/>
          <p:nvPr/>
        </p:nvSpPr>
        <p:spPr>
          <a:xfrm flipH="1" rot="-4436476">
            <a:off x="7037267" y="3294310"/>
            <a:ext cx="4563577" cy="2841792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0"/>
          <p:cNvSpPr/>
          <p:nvPr/>
        </p:nvSpPr>
        <p:spPr>
          <a:xfrm flipH="1">
            <a:off x="8652678" y="235963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20"/>
          <p:cNvSpPr/>
          <p:nvPr/>
        </p:nvSpPr>
        <p:spPr>
          <a:xfrm flipH="1">
            <a:off x="1529368" y="47410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20"/>
          <p:cNvSpPr/>
          <p:nvPr/>
        </p:nvSpPr>
        <p:spPr>
          <a:xfrm flipH="1">
            <a:off x="1272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0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6921075" y="0"/>
            <a:ext cx="2222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 rot="7401667">
            <a:off x="-2455768" y="-442748"/>
            <a:ext cx="4563834" cy="2841953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7941013" y="539488"/>
            <a:ext cx="979525" cy="3208275"/>
            <a:chOff x="5868925" y="1033750"/>
            <a:chExt cx="979525" cy="3208275"/>
          </a:xfrm>
        </p:grpSpPr>
        <p:sp>
          <p:nvSpPr>
            <p:cNvPr id="23" name="Google Shape;23;p3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3"/>
          <p:cNvSpPr/>
          <p:nvPr>
            <p:ph idx="2" type="pic"/>
          </p:nvPr>
        </p:nvSpPr>
        <p:spPr>
          <a:xfrm>
            <a:off x="4923275" y="0"/>
            <a:ext cx="2364900" cy="37719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3"/>
          <p:cNvSpPr txBox="1"/>
          <p:nvPr>
            <p:ph type="title"/>
          </p:nvPr>
        </p:nvSpPr>
        <p:spPr>
          <a:xfrm flipH="1">
            <a:off x="713225" y="1710753"/>
            <a:ext cx="3420600" cy="195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4" name="Google Shape;54;p3"/>
          <p:cNvSpPr txBox="1"/>
          <p:nvPr>
            <p:ph hasCustomPrompt="1" idx="3" type="title"/>
          </p:nvPr>
        </p:nvSpPr>
        <p:spPr>
          <a:xfrm flipH="1">
            <a:off x="713225" y="689597"/>
            <a:ext cx="1554600" cy="942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 txBox="1"/>
          <p:nvPr>
            <p:ph idx="1" type="subTitle"/>
          </p:nvPr>
        </p:nvSpPr>
        <p:spPr>
          <a:xfrm>
            <a:off x="713225" y="3744403"/>
            <a:ext cx="3420600" cy="7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miko SemiBold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30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1"/>
          <p:cNvSpPr/>
          <p:nvPr/>
        </p:nvSpPr>
        <p:spPr>
          <a:xfrm>
            <a:off x="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21"/>
          <p:cNvSpPr/>
          <p:nvPr/>
        </p:nvSpPr>
        <p:spPr>
          <a:xfrm>
            <a:off x="871530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21"/>
          <p:cNvSpPr/>
          <p:nvPr/>
        </p:nvSpPr>
        <p:spPr>
          <a:xfrm>
            <a:off x="7537690" y="4702138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21"/>
          <p:cNvSpPr/>
          <p:nvPr/>
        </p:nvSpPr>
        <p:spPr>
          <a:xfrm>
            <a:off x="1499079" y="1143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1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31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2"/>
          <p:cNvSpPr/>
          <p:nvPr/>
        </p:nvSpPr>
        <p:spPr>
          <a:xfrm rot="6222328">
            <a:off x="-2722106" y="455818"/>
            <a:ext cx="4563356" cy="2841655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22"/>
          <p:cNvSpPr/>
          <p:nvPr/>
        </p:nvSpPr>
        <p:spPr>
          <a:xfrm>
            <a:off x="376065" y="4702138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22"/>
          <p:cNvSpPr/>
          <p:nvPr/>
        </p:nvSpPr>
        <p:spPr>
          <a:xfrm>
            <a:off x="7320704" y="47410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22"/>
          <p:cNvSpPr/>
          <p:nvPr/>
        </p:nvSpPr>
        <p:spPr>
          <a:xfrm rot="5400000">
            <a:off x="8155288" y="325250"/>
            <a:ext cx="550950" cy="372375"/>
          </a:xfrm>
          <a:custGeom>
            <a:rect b="b" l="l" r="r" t="t"/>
            <a:pathLst>
              <a:path extrusionOk="0" h="14895" w="22038">
                <a:moveTo>
                  <a:pt x="11035" y="1642"/>
                </a:moveTo>
                <a:cubicBezTo>
                  <a:pt x="11703" y="2067"/>
                  <a:pt x="12311" y="2584"/>
                  <a:pt x="12798" y="3253"/>
                </a:cubicBezTo>
                <a:lnTo>
                  <a:pt x="9241" y="3253"/>
                </a:lnTo>
                <a:cubicBezTo>
                  <a:pt x="9728" y="2584"/>
                  <a:pt x="10336" y="2067"/>
                  <a:pt x="11035" y="1642"/>
                </a:cubicBezTo>
                <a:close/>
                <a:moveTo>
                  <a:pt x="13254" y="3861"/>
                </a:moveTo>
                <a:cubicBezTo>
                  <a:pt x="13527" y="4256"/>
                  <a:pt x="13709" y="4681"/>
                  <a:pt x="13922" y="5137"/>
                </a:cubicBezTo>
                <a:lnTo>
                  <a:pt x="8177" y="5137"/>
                </a:lnTo>
                <a:cubicBezTo>
                  <a:pt x="8329" y="4681"/>
                  <a:pt x="8542" y="4256"/>
                  <a:pt x="8816" y="3861"/>
                </a:cubicBezTo>
                <a:close/>
                <a:moveTo>
                  <a:pt x="14013" y="5776"/>
                </a:moveTo>
                <a:cubicBezTo>
                  <a:pt x="14135" y="6201"/>
                  <a:pt x="14226" y="6657"/>
                  <a:pt x="14226" y="7083"/>
                </a:cubicBezTo>
                <a:lnTo>
                  <a:pt x="7752" y="7083"/>
                </a:lnTo>
                <a:cubicBezTo>
                  <a:pt x="7782" y="6657"/>
                  <a:pt x="7843" y="6201"/>
                  <a:pt x="7934" y="5776"/>
                </a:cubicBezTo>
                <a:close/>
                <a:moveTo>
                  <a:pt x="14257" y="7691"/>
                </a:moveTo>
                <a:cubicBezTo>
                  <a:pt x="14257" y="8116"/>
                  <a:pt x="14165" y="8572"/>
                  <a:pt x="14105" y="8967"/>
                </a:cubicBezTo>
                <a:lnTo>
                  <a:pt x="7904" y="8967"/>
                </a:lnTo>
                <a:cubicBezTo>
                  <a:pt x="7843" y="8572"/>
                  <a:pt x="7752" y="8116"/>
                  <a:pt x="7752" y="7691"/>
                </a:cubicBezTo>
                <a:close/>
                <a:moveTo>
                  <a:pt x="13953" y="9575"/>
                </a:moveTo>
                <a:cubicBezTo>
                  <a:pt x="13801" y="10031"/>
                  <a:pt x="13618" y="10457"/>
                  <a:pt x="13375" y="10882"/>
                </a:cubicBezTo>
                <a:lnTo>
                  <a:pt x="8694" y="10882"/>
                </a:lnTo>
                <a:cubicBezTo>
                  <a:pt x="8481" y="10457"/>
                  <a:pt x="8269" y="10031"/>
                  <a:pt x="8147" y="9575"/>
                </a:cubicBezTo>
                <a:close/>
                <a:moveTo>
                  <a:pt x="12950" y="11520"/>
                </a:moveTo>
                <a:cubicBezTo>
                  <a:pt x="12433" y="12250"/>
                  <a:pt x="11795" y="12858"/>
                  <a:pt x="11035" y="13314"/>
                </a:cubicBezTo>
                <a:cubicBezTo>
                  <a:pt x="10275" y="12858"/>
                  <a:pt x="9606" y="12250"/>
                  <a:pt x="9089" y="11520"/>
                </a:cubicBezTo>
                <a:close/>
                <a:moveTo>
                  <a:pt x="14591" y="608"/>
                </a:moveTo>
                <a:cubicBezTo>
                  <a:pt x="18360" y="608"/>
                  <a:pt x="21430" y="3678"/>
                  <a:pt x="21430" y="7447"/>
                </a:cubicBezTo>
                <a:cubicBezTo>
                  <a:pt x="21430" y="11216"/>
                  <a:pt x="18360" y="14286"/>
                  <a:pt x="14591" y="14286"/>
                </a:cubicBezTo>
                <a:cubicBezTo>
                  <a:pt x="13557" y="14286"/>
                  <a:pt x="12585" y="14074"/>
                  <a:pt x="11643" y="13618"/>
                </a:cubicBezTo>
                <a:cubicBezTo>
                  <a:pt x="12463" y="13071"/>
                  <a:pt x="13193" y="12311"/>
                  <a:pt x="13709" y="11460"/>
                </a:cubicBezTo>
                <a:cubicBezTo>
                  <a:pt x="13831" y="11308"/>
                  <a:pt x="13922" y="11156"/>
                  <a:pt x="13983" y="11034"/>
                </a:cubicBezTo>
                <a:cubicBezTo>
                  <a:pt x="14257" y="10578"/>
                  <a:pt x="14439" y="10031"/>
                  <a:pt x="14591" y="9514"/>
                </a:cubicBezTo>
                <a:cubicBezTo>
                  <a:pt x="14621" y="9362"/>
                  <a:pt x="14682" y="9210"/>
                  <a:pt x="14712" y="9089"/>
                </a:cubicBezTo>
                <a:cubicBezTo>
                  <a:pt x="14834" y="8602"/>
                  <a:pt x="14864" y="8086"/>
                  <a:pt x="14895" y="7569"/>
                </a:cubicBezTo>
                <a:lnTo>
                  <a:pt x="14895" y="7447"/>
                </a:lnTo>
                <a:lnTo>
                  <a:pt x="14895" y="7143"/>
                </a:lnTo>
                <a:cubicBezTo>
                  <a:pt x="14864" y="6657"/>
                  <a:pt x="14773" y="6110"/>
                  <a:pt x="14682" y="5624"/>
                </a:cubicBezTo>
                <a:cubicBezTo>
                  <a:pt x="14621" y="5472"/>
                  <a:pt x="14591" y="5320"/>
                  <a:pt x="14561" y="5198"/>
                </a:cubicBezTo>
                <a:cubicBezTo>
                  <a:pt x="14409" y="4681"/>
                  <a:pt x="14165" y="4195"/>
                  <a:pt x="13861" y="3678"/>
                </a:cubicBezTo>
                <a:cubicBezTo>
                  <a:pt x="13801" y="3526"/>
                  <a:pt x="13679" y="3374"/>
                  <a:pt x="13618" y="3283"/>
                </a:cubicBezTo>
                <a:cubicBezTo>
                  <a:pt x="13071" y="2523"/>
                  <a:pt x="12433" y="1824"/>
                  <a:pt x="11643" y="1307"/>
                </a:cubicBezTo>
                <a:cubicBezTo>
                  <a:pt x="12554" y="852"/>
                  <a:pt x="13557" y="608"/>
                  <a:pt x="14591" y="608"/>
                </a:cubicBezTo>
                <a:close/>
                <a:moveTo>
                  <a:pt x="7448" y="669"/>
                </a:moveTo>
                <a:cubicBezTo>
                  <a:pt x="8481" y="669"/>
                  <a:pt x="9454" y="882"/>
                  <a:pt x="10427" y="1338"/>
                </a:cubicBezTo>
                <a:cubicBezTo>
                  <a:pt x="9667" y="1885"/>
                  <a:pt x="8968" y="2523"/>
                  <a:pt x="8451" y="3314"/>
                </a:cubicBezTo>
                <a:cubicBezTo>
                  <a:pt x="8360" y="3466"/>
                  <a:pt x="8238" y="3587"/>
                  <a:pt x="8177" y="3739"/>
                </a:cubicBezTo>
                <a:cubicBezTo>
                  <a:pt x="7904" y="4225"/>
                  <a:pt x="7691" y="4712"/>
                  <a:pt x="7478" y="5259"/>
                </a:cubicBezTo>
                <a:cubicBezTo>
                  <a:pt x="7448" y="5411"/>
                  <a:pt x="7418" y="5563"/>
                  <a:pt x="7387" y="5684"/>
                </a:cubicBezTo>
                <a:cubicBezTo>
                  <a:pt x="7266" y="6171"/>
                  <a:pt x="7174" y="6657"/>
                  <a:pt x="7144" y="7204"/>
                </a:cubicBezTo>
                <a:lnTo>
                  <a:pt x="7144" y="7508"/>
                </a:lnTo>
                <a:lnTo>
                  <a:pt x="7144" y="7599"/>
                </a:lnTo>
                <a:cubicBezTo>
                  <a:pt x="7144" y="8116"/>
                  <a:pt x="7235" y="8633"/>
                  <a:pt x="7326" y="9119"/>
                </a:cubicBezTo>
                <a:cubicBezTo>
                  <a:pt x="7387" y="9271"/>
                  <a:pt x="7418" y="9423"/>
                  <a:pt x="7448" y="9545"/>
                </a:cubicBezTo>
                <a:cubicBezTo>
                  <a:pt x="7600" y="10092"/>
                  <a:pt x="7782" y="10578"/>
                  <a:pt x="8056" y="11064"/>
                </a:cubicBezTo>
                <a:cubicBezTo>
                  <a:pt x="8147" y="11216"/>
                  <a:pt x="8208" y="11338"/>
                  <a:pt x="8329" y="11490"/>
                </a:cubicBezTo>
                <a:cubicBezTo>
                  <a:pt x="8846" y="12311"/>
                  <a:pt x="9576" y="13071"/>
                  <a:pt x="10427" y="13648"/>
                </a:cubicBezTo>
                <a:cubicBezTo>
                  <a:pt x="9515" y="14104"/>
                  <a:pt x="8481" y="14347"/>
                  <a:pt x="7448" y="14347"/>
                </a:cubicBezTo>
                <a:cubicBezTo>
                  <a:pt x="3679" y="14347"/>
                  <a:pt x="609" y="11247"/>
                  <a:pt x="609" y="7508"/>
                </a:cubicBezTo>
                <a:cubicBezTo>
                  <a:pt x="609" y="3709"/>
                  <a:pt x="3679" y="669"/>
                  <a:pt x="7448" y="669"/>
                </a:cubicBezTo>
                <a:close/>
                <a:moveTo>
                  <a:pt x="7448" y="0"/>
                </a:moveTo>
                <a:cubicBezTo>
                  <a:pt x="3345" y="0"/>
                  <a:pt x="1" y="3344"/>
                  <a:pt x="1" y="7447"/>
                </a:cubicBezTo>
                <a:cubicBezTo>
                  <a:pt x="1" y="11551"/>
                  <a:pt x="3345" y="14894"/>
                  <a:pt x="7448" y="14894"/>
                </a:cubicBezTo>
                <a:cubicBezTo>
                  <a:pt x="8694" y="14894"/>
                  <a:pt x="9910" y="14590"/>
                  <a:pt x="11035" y="13982"/>
                </a:cubicBezTo>
                <a:cubicBezTo>
                  <a:pt x="12129" y="14590"/>
                  <a:pt x="13345" y="14894"/>
                  <a:pt x="14591" y="14894"/>
                </a:cubicBezTo>
                <a:cubicBezTo>
                  <a:pt x="18694" y="14894"/>
                  <a:pt x="22038" y="11551"/>
                  <a:pt x="22038" y="7447"/>
                </a:cubicBezTo>
                <a:cubicBezTo>
                  <a:pt x="22038" y="3344"/>
                  <a:pt x="18694" y="0"/>
                  <a:pt x="14591" y="0"/>
                </a:cubicBezTo>
                <a:cubicBezTo>
                  <a:pt x="13345" y="0"/>
                  <a:pt x="12129" y="304"/>
                  <a:pt x="11035" y="912"/>
                </a:cubicBezTo>
                <a:cubicBezTo>
                  <a:pt x="9910" y="304"/>
                  <a:pt x="8694" y="0"/>
                  <a:pt x="74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22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9" name="Google Shape;459;p22"/>
          <p:cNvSpPr/>
          <p:nvPr/>
        </p:nvSpPr>
        <p:spPr>
          <a:xfrm>
            <a:off x="871530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4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3"/>
          <p:cNvSpPr/>
          <p:nvPr/>
        </p:nvSpPr>
        <p:spPr>
          <a:xfrm>
            <a:off x="5657850" y="0"/>
            <a:ext cx="3486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23"/>
          <p:cNvSpPr/>
          <p:nvPr/>
        </p:nvSpPr>
        <p:spPr>
          <a:xfrm>
            <a:off x="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23"/>
          <p:cNvSpPr/>
          <p:nvPr/>
        </p:nvSpPr>
        <p:spPr>
          <a:xfrm>
            <a:off x="634315" y="102713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23"/>
          <p:cNvSpPr/>
          <p:nvPr/>
        </p:nvSpPr>
        <p:spPr>
          <a:xfrm>
            <a:off x="565629" y="44518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5" name="Google Shape;465;p23"/>
          <p:cNvGrpSpPr/>
          <p:nvPr/>
        </p:nvGrpSpPr>
        <p:grpSpPr>
          <a:xfrm>
            <a:off x="3633478" y="443963"/>
            <a:ext cx="962709" cy="191050"/>
            <a:chOff x="4058091" y="1310700"/>
            <a:chExt cx="962709" cy="191050"/>
          </a:xfrm>
        </p:grpSpPr>
        <p:cxnSp>
          <p:nvCxnSpPr>
            <p:cNvPr id="466" name="Google Shape;466;p23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7" name="Google Shape;467;p23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8" name="Google Shape;468;p23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69" name="Google Shape;469;p23"/>
          <p:cNvGrpSpPr/>
          <p:nvPr/>
        </p:nvGrpSpPr>
        <p:grpSpPr>
          <a:xfrm rot="-5400000">
            <a:off x="7064388" y="2853150"/>
            <a:ext cx="979525" cy="3208275"/>
            <a:chOff x="5868925" y="1033750"/>
            <a:chExt cx="979525" cy="3208275"/>
          </a:xfrm>
        </p:grpSpPr>
        <p:sp>
          <p:nvSpPr>
            <p:cNvPr id="470" name="Google Shape;470;p23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3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3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3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3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3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3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3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3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3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3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3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3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3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3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9" name="Google Shape;499;p23"/>
          <p:cNvSpPr txBox="1"/>
          <p:nvPr>
            <p:ph idx="1" type="subTitle"/>
          </p:nvPr>
        </p:nvSpPr>
        <p:spPr>
          <a:xfrm>
            <a:off x="713225" y="1240825"/>
            <a:ext cx="3858900" cy="20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23"/>
          <p:cNvSpPr txBox="1"/>
          <p:nvPr>
            <p:ph type="title"/>
          </p:nvPr>
        </p:nvSpPr>
        <p:spPr>
          <a:xfrm>
            <a:off x="713225" y="3329950"/>
            <a:ext cx="38589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01" name="Google Shape;501;p23"/>
          <p:cNvSpPr/>
          <p:nvPr>
            <p:ph idx="2" type="pic"/>
          </p:nvPr>
        </p:nvSpPr>
        <p:spPr>
          <a:xfrm>
            <a:off x="5228075" y="0"/>
            <a:ext cx="2364900" cy="377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1"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4"/>
          <p:cNvSpPr/>
          <p:nvPr/>
        </p:nvSpPr>
        <p:spPr>
          <a:xfrm>
            <a:off x="871530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24"/>
          <p:cNvSpPr/>
          <p:nvPr/>
        </p:nvSpPr>
        <p:spPr>
          <a:xfrm>
            <a:off x="0" y="0"/>
            <a:ext cx="354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24"/>
          <p:cNvSpPr/>
          <p:nvPr/>
        </p:nvSpPr>
        <p:spPr>
          <a:xfrm rot="7401667">
            <a:off x="-2455768" y="-442748"/>
            <a:ext cx="4563834" cy="2841953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24"/>
          <p:cNvSpPr/>
          <p:nvPr/>
        </p:nvSpPr>
        <p:spPr>
          <a:xfrm>
            <a:off x="366665" y="4030663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7" name="Google Shape;507;p24"/>
          <p:cNvGrpSpPr/>
          <p:nvPr/>
        </p:nvGrpSpPr>
        <p:grpSpPr>
          <a:xfrm>
            <a:off x="8101750" y="967613"/>
            <a:ext cx="979525" cy="3208275"/>
            <a:chOff x="5868925" y="1033750"/>
            <a:chExt cx="979525" cy="3208275"/>
          </a:xfrm>
        </p:grpSpPr>
        <p:sp>
          <p:nvSpPr>
            <p:cNvPr id="508" name="Google Shape;508;p24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7" name="Google Shape;537;p24"/>
          <p:cNvSpPr/>
          <p:nvPr/>
        </p:nvSpPr>
        <p:spPr>
          <a:xfrm>
            <a:off x="7629242" y="45185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24"/>
          <p:cNvSpPr/>
          <p:nvPr/>
        </p:nvSpPr>
        <p:spPr>
          <a:xfrm>
            <a:off x="7629242" y="16557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24"/>
          <p:cNvSpPr txBox="1"/>
          <p:nvPr>
            <p:ph idx="1" type="subTitle"/>
          </p:nvPr>
        </p:nvSpPr>
        <p:spPr>
          <a:xfrm>
            <a:off x="4543425" y="2636238"/>
            <a:ext cx="2933700" cy="10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0" name="Google Shape;540;p24"/>
          <p:cNvSpPr txBox="1"/>
          <p:nvPr>
            <p:ph type="title"/>
          </p:nvPr>
        </p:nvSpPr>
        <p:spPr>
          <a:xfrm>
            <a:off x="4543425" y="1423063"/>
            <a:ext cx="3333600" cy="1278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_1_1_1_1"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5"/>
          <p:cNvSpPr/>
          <p:nvPr/>
        </p:nvSpPr>
        <p:spPr>
          <a:xfrm>
            <a:off x="0" y="0"/>
            <a:ext cx="3486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25"/>
          <p:cNvSpPr/>
          <p:nvPr/>
        </p:nvSpPr>
        <p:spPr>
          <a:xfrm>
            <a:off x="871530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25"/>
          <p:cNvSpPr/>
          <p:nvPr/>
        </p:nvSpPr>
        <p:spPr>
          <a:xfrm rot="4098874">
            <a:off x="-2040433" y="2524305"/>
            <a:ext cx="4563820" cy="2841944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25"/>
          <p:cNvSpPr/>
          <p:nvPr/>
        </p:nvSpPr>
        <p:spPr>
          <a:xfrm rot="5400000">
            <a:off x="8155288" y="353300"/>
            <a:ext cx="550950" cy="372375"/>
          </a:xfrm>
          <a:custGeom>
            <a:rect b="b" l="l" r="r" t="t"/>
            <a:pathLst>
              <a:path extrusionOk="0" h="14895" w="22038">
                <a:moveTo>
                  <a:pt x="11035" y="1642"/>
                </a:moveTo>
                <a:cubicBezTo>
                  <a:pt x="11703" y="2067"/>
                  <a:pt x="12311" y="2584"/>
                  <a:pt x="12798" y="3253"/>
                </a:cubicBezTo>
                <a:lnTo>
                  <a:pt x="9241" y="3253"/>
                </a:lnTo>
                <a:cubicBezTo>
                  <a:pt x="9728" y="2584"/>
                  <a:pt x="10336" y="2067"/>
                  <a:pt x="11035" y="1642"/>
                </a:cubicBezTo>
                <a:close/>
                <a:moveTo>
                  <a:pt x="13254" y="3861"/>
                </a:moveTo>
                <a:cubicBezTo>
                  <a:pt x="13527" y="4256"/>
                  <a:pt x="13709" y="4681"/>
                  <a:pt x="13922" y="5137"/>
                </a:cubicBezTo>
                <a:lnTo>
                  <a:pt x="8177" y="5137"/>
                </a:lnTo>
                <a:cubicBezTo>
                  <a:pt x="8329" y="4681"/>
                  <a:pt x="8542" y="4256"/>
                  <a:pt x="8816" y="3861"/>
                </a:cubicBezTo>
                <a:close/>
                <a:moveTo>
                  <a:pt x="14013" y="5776"/>
                </a:moveTo>
                <a:cubicBezTo>
                  <a:pt x="14135" y="6201"/>
                  <a:pt x="14226" y="6657"/>
                  <a:pt x="14226" y="7083"/>
                </a:cubicBezTo>
                <a:lnTo>
                  <a:pt x="7752" y="7083"/>
                </a:lnTo>
                <a:cubicBezTo>
                  <a:pt x="7782" y="6657"/>
                  <a:pt x="7843" y="6201"/>
                  <a:pt x="7934" y="5776"/>
                </a:cubicBezTo>
                <a:close/>
                <a:moveTo>
                  <a:pt x="14257" y="7691"/>
                </a:moveTo>
                <a:cubicBezTo>
                  <a:pt x="14257" y="8116"/>
                  <a:pt x="14165" y="8572"/>
                  <a:pt x="14105" y="8967"/>
                </a:cubicBezTo>
                <a:lnTo>
                  <a:pt x="7904" y="8967"/>
                </a:lnTo>
                <a:cubicBezTo>
                  <a:pt x="7843" y="8572"/>
                  <a:pt x="7752" y="8116"/>
                  <a:pt x="7752" y="7691"/>
                </a:cubicBezTo>
                <a:close/>
                <a:moveTo>
                  <a:pt x="13953" y="9575"/>
                </a:moveTo>
                <a:cubicBezTo>
                  <a:pt x="13801" y="10031"/>
                  <a:pt x="13618" y="10457"/>
                  <a:pt x="13375" y="10882"/>
                </a:cubicBezTo>
                <a:lnTo>
                  <a:pt x="8694" y="10882"/>
                </a:lnTo>
                <a:cubicBezTo>
                  <a:pt x="8481" y="10457"/>
                  <a:pt x="8269" y="10031"/>
                  <a:pt x="8147" y="9575"/>
                </a:cubicBezTo>
                <a:close/>
                <a:moveTo>
                  <a:pt x="12950" y="11520"/>
                </a:moveTo>
                <a:cubicBezTo>
                  <a:pt x="12433" y="12250"/>
                  <a:pt x="11795" y="12858"/>
                  <a:pt x="11035" y="13314"/>
                </a:cubicBezTo>
                <a:cubicBezTo>
                  <a:pt x="10275" y="12858"/>
                  <a:pt x="9606" y="12250"/>
                  <a:pt x="9089" y="11520"/>
                </a:cubicBezTo>
                <a:close/>
                <a:moveTo>
                  <a:pt x="14591" y="608"/>
                </a:moveTo>
                <a:cubicBezTo>
                  <a:pt x="18360" y="608"/>
                  <a:pt x="21430" y="3678"/>
                  <a:pt x="21430" y="7447"/>
                </a:cubicBezTo>
                <a:cubicBezTo>
                  <a:pt x="21430" y="11216"/>
                  <a:pt x="18360" y="14286"/>
                  <a:pt x="14591" y="14286"/>
                </a:cubicBezTo>
                <a:cubicBezTo>
                  <a:pt x="13557" y="14286"/>
                  <a:pt x="12585" y="14074"/>
                  <a:pt x="11643" y="13618"/>
                </a:cubicBezTo>
                <a:cubicBezTo>
                  <a:pt x="12463" y="13071"/>
                  <a:pt x="13193" y="12311"/>
                  <a:pt x="13709" y="11460"/>
                </a:cubicBezTo>
                <a:cubicBezTo>
                  <a:pt x="13831" y="11308"/>
                  <a:pt x="13922" y="11156"/>
                  <a:pt x="13983" y="11034"/>
                </a:cubicBezTo>
                <a:cubicBezTo>
                  <a:pt x="14257" y="10578"/>
                  <a:pt x="14439" y="10031"/>
                  <a:pt x="14591" y="9514"/>
                </a:cubicBezTo>
                <a:cubicBezTo>
                  <a:pt x="14621" y="9362"/>
                  <a:pt x="14682" y="9210"/>
                  <a:pt x="14712" y="9089"/>
                </a:cubicBezTo>
                <a:cubicBezTo>
                  <a:pt x="14834" y="8602"/>
                  <a:pt x="14864" y="8086"/>
                  <a:pt x="14895" y="7569"/>
                </a:cubicBezTo>
                <a:lnTo>
                  <a:pt x="14895" y="7447"/>
                </a:lnTo>
                <a:lnTo>
                  <a:pt x="14895" y="7143"/>
                </a:lnTo>
                <a:cubicBezTo>
                  <a:pt x="14864" y="6657"/>
                  <a:pt x="14773" y="6110"/>
                  <a:pt x="14682" y="5624"/>
                </a:cubicBezTo>
                <a:cubicBezTo>
                  <a:pt x="14621" y="5472"/>
                  <a:pt x="14591" y="5320"/>
                  <a:pt x="14561" y="5198"/>
                </a:cubicBezTo>
                <a:cubicBezTo>
                  <a:pt x="14409" y="4681"/>
                  <a:pt x="14165" y="4195"/>
                  <a:pt x="13861" y="3678"/>
                </a:cubicBezTo>
                <a:cubicBezTo>
                  <a:pt x="13801" y="3526"/>
                  <a:pt x="13679" y="3374"/>
                  <a:pt x="13618" y="3283"/>
                </a:cubicBezTo>
                <a:cubicBezTo>
                  <a:pt x="13071" y="2523"/>
                  <a:pt x="12433" y="1824"/>
                  <a:pt x="11643" y="1307"/>
                </a:cubicBezTo>
                <a:cubicBezTo>
                  <a:pt x="12554" y="852"/>
                  <a:pt x="13557" y="608"/>
                  <a:pt x="14591" y="608"/>
                </a:cubicBezTo>
                <a:close/>
                <a:moveTo>
                  <a:pt x="7448" y="669"/>
                </a:moveTo>
                <a:cubicBezTo>
                  <a:pt x="8481" y="669"/>
                  <a:pt x="9454" y="882"/>
                  <a:pt x="10427" y="1338"/>
                </a:cubicBezTo>
                <a:cubicBezTo>
                  <a:pt x="9667" y="1885"/>
                  <a:pt x="8968" y="2523"/>
                  <a:pt x="8451" y="3314"/>
                </a:cubicBezTo>
                <a:cubicBezTo>
                  <a:pt x="8360" y="3466"/>
                  <a:pt x="8238" y="3587"/>
                  <a:pt x="8177" y="3739"/>
                </a:cubicBezTo>
                <a:cubicBezTo>
                  <a:pt x="7904" y="4225"/>
                  <a:pt x="7691" y="4712"/>
                  <a:pt x="7478" y="5259"/>
                </a:cubicBezTo>
                <a:cubicBezTo>
                  <a:pt x="7448" y="5411"/>
                  <a:pt x="7418" y="5563"/>
                  <a:pt x="7387" y="5684"/>
                </a:cubicBezTo>
                <a:cubicBezTo>
                  <a:pt x="7266" y="6171"/>
                  <a:pt x="7174" y="6657"/>
                  <a:pt x="7144" y="7204"/>
                </a:cubicBezTo>
                <a:lnTo>
                  <a:pt x="7144" y="7508"/>
                </a:lnTo>
                <a:lnTo>
                  <a:pt x="7144" y="7599"/>
                </a:lnTo>
                <a:cubicBezTo>
                  <a:pt x="7144" y="8116"/>
                  <a:pt x="7235" y="8633"/>
                  <a:pt x="7326" y="9119"/>
                </a:cubicBezTo>
                <a:cubicBezTo>
                  <a:pt x="7387" y="9271"/>
                  <a:pt x="7418" y="9423"/>
                  <a:pt x="7448" y="9545"/>
                </a:cubicBezTo>
                <a:cubicBezTo>
                  <a:pt x="7600" y="10092"/>
                  <a:pt x="7782" y="10578"/>
                  <a:pt x="8056" y="11064"/>
                </a:cubicBezTo>
                <a:cubicBezTo>
                  <a:pt x="8147" y="11216"/>
                  <a:pt x="8208" y="11338"/>
                  <a:pt x="8329" y="11490"/>
                </a:cubicBezTo>
                <a:cubicBezTo>
                  <a:pt x="8846" y="12311"/>
                  <a:pt x="9576" y="13071"/>
                  <a:pt x="10427" y="13648"/>
                </a:cubicBezTo>
                <a:cubicBezTo>
                  <a:pt x="9515" y="14104"/>
                  <a:pt x="8481" y="14347"/>
                  <a:pt x="7448" y="14347"/>
                </a:cubicBezTo>
                <a:cubicBezTo>
                  <a:pt x="3679" y="14347"/>
                  <a:pt x="609" y="11247"/>
                  <a:pt x="609" y="7508"/>
                </a:cubicBezTo>
                <a:cubicBezTo>
                  <a:pt x="609" y="3709"/>
                  <a:pt x="3679" y="669"/>
                  <a:pt x="7448" y="669"/>
                </a:cubicBezTo>
                <a:close/>
                <a:moveTo>
                  <a:pt x="7448" y="0"/>
                </a:moveTo>
                <a:cubicBezTo>
                  <a:pt x="3345" y="0"/>
                  <a:pt x="1" y="3344"/>
                  <a:pt x="1" y="7447"/>
                </a:cubicBezTo>
                <a:cubicBezTo>
                  <a:pt x="1" y="11551"/>
                  <a:pt x="3345" y="14894"/>
                  <a:pt x="7448" y="14894"/>
                </a:cubicBezTo>
                <a:cubicBezTo>
                  <a:pt x="8694" y="14894"/>
                  <a:pt x="9910" y="14590"/>
                  <a:pt x="11035" y="13982"/>
                </a:cubicBezTo>
                <a:cubicBezTo>
                  <a:pt x="12129" y="14590"/>
                  <a:pt x="13345" y="14894"/>
                  <a:pt x="14591" y="14894"/>
                </a:cubicBezTo>
                <a:cubicBezTo>
                  <a:pt x="18694" y="14894"/>
                  <a:pt x="22038" y="11551"/>
                  <a:pt x="22038" y="7447"/>
                </a:cubicBezTo>
                <a:cubicBezTo>
                  <a:pt x="22038" y="3344"/>
                  <a:pt x="18694" y="0"/>
                  <a:pt x="14591" y="0"/>
                </a:cubicBezTo>
                <a:cubicBezTo>
                  <a:pt x="13345" y="0"/>
                  <a:pt x="12129" y="304"/>
                  <a:pt x="11035" y="912"/>
                </a:cubicBezTo>
                <a:cubicBezTo>
                  <a:pt x="9910" y="304"/>
                  <a:pt x="8694" y="0"/>
                  <a:pt x="74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6" name="Google Shape;546;p25"/>
          <p:cNvGrpSpPr/>
          <p:nvPr/>
        </p:nvGrpSpPr>
        <p:grpSpPr>
          <a:xfrm>
            <a:off x="4636603" y="443963"/>
            <a:ext cx="962709" cy="191050"/>
            <a:chOff x="4058091" y="1310700"/>
            <a:chExt cx="962709" cy="191050"/>
          </a:xfrm>
        </p:grpSpPr>
        <p:cxnSp>
          <p:nvCxnSpPr>
            <p:cNvPr id="547" name="Google Shape;547;p25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8" name="Google Shape;548;p25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9" name="Google Shape;549;p25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50" name="Google Shape;550;p25"/>
          <p:cNvSpPr txBox="1"/>
          <p:nvPr>
            <p:ph idx="1" type="body"/>
          </p:nvPr>
        </p:nvSpPr>
        <p:spPr>
          <a:xfrm>
            <a:off x="4944900" y="3292650"/>
            <a:ext cx="3486000" cy="97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/>
        </p:txBody>
      </p:sp>
      <p:sp>
        <p:nvSpPr>
          <p:cNvPr id="551" name="Google Shape;551;p25"/>
          <p:cNvSpPr txBox="1"/>
          <p:nvPr>
            <p:ph type="title"/>
          </p:nvPr>
        </p:nvSpPr>
        <p:spPr>
          <a:xfrm>
            <a:off x="4944900" y="871350"/>
            <a:ext cx="3486000" cy="2421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52" name="Google Shape;552;p25"/>
          <p:cNvSpPr/>
          <p:nvPr>
            <p:ph idx="2" type="pic"/>
          </p:nvPr>
        </p:nvSpPr>
        <p:spPr>
          <a:xfrm>
            <a:off x="1799075" y="0"/>
            <a:ext cx="2364900" cy="377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7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26"/>
          <p:cNvSpPr/>
          <p:nvPr/>
        </p:nvSpPr>
        <p:spPr>
          <a:xfrm>
            <a:off x="-10" y="4009738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26"/>
          <p:cNvSpPr/>
          <p:nvPr/>
        </p:nvSpPr>
        <p:spPr>
          <a:xfrm>
            <a:off x="237917" y="12342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26"/>
          <p:cNvSpPr/>
          <p:nvPr/>
        </p:nvSpPr>
        <p:spPr>
          <a:xfrm>
            <a:off x="2647742" y="469177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26"/>
          <p:cNvSpPr/>
          <p:nvPr/>
        </p:nvSpPr>
        <p:spPr>
          <a:xfrm>
            <a:off x="7848392" y="3198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26"/>
          <p:cNvSpPr/>
          <p:nvPr/>
        </p:nvSpPr>
        <p:spPr>
          <a:xfrm>
            <a:off x="8324642" y="15294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26"/>
          <p:cNvSpPr/>
          <p:nvPr>
            <p:ph idx="2" type="pic"/>
          </p:nvPr>
        </p:nvSpPr>
        <p:spPr>
          <a:xfrm>
            <a:off x="3618350" y="0"/>
            <a:ext cx="2364900" cy="3771900"/>
          </a:xfrm>
          <a:prstGeom prst="rect">
            <a:avLst/>
          </a:prstGeom>
          <a:noFill/>
          <a:ln>
            <a:noFill/>
          </a:ln>
        </p:spPr>
      </p:sp>
      <p:sp>
        <p:nvSpPr>
          <p:cNvPr id="561" name="Google Shape;561;p26"/>
          <p:cNvSpPr txBox="1"/>
          <p:nvPr>
            <p:ph idx="1" type="subTitle"/>
          </p:nvPr>
        </p:nvSpPr>
        <p:spPr>
          <a:xfrm>
            <a:off x="705325" y="1453199"/>
            <a:ext cx="2432700" cy="51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62" name="Google Shape;562;p26"/>
          <p:cNvSpPr txBox="1"/>
          <p:nvPr>
            <p:ph idx="3" type="subTitle"/>
          </p:nvPr>
        </p:nvSpPr>
        <p:spPr>
          <a:xfrm>
            <a:off x="705325" y="1972201"/>
            <a:ext cx="24327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3" name="Google Shape;563;p26"/>
          <p:cNvSpPr txBox="1"/>
          <p:nvPr>
            <p:ph idx="4" type="subTitle"/>
          </p:nvPr>
        </p:nvSpPr>
        <p:spPr>
          <a:xfrm>
            <a:off x="705325" y="3258589"/>
            <a:ext cx="24327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p26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65" name="Google Shape;565;p26"/>
          <p:cNvSpPr txBox="1"/>
          <p:nvPr>
            <p:ph idx="5" type="subTitle"/>
          </p:nvPr>
        </p:nvSpPr>
        <p:spPr>
          <a:xfrm>
            <a:off x="705325" y="2739586"/>
            <a:ext cx="2432700" cy="51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7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7"/>
          <p:cNvSpPr/>
          <p:nvPr/>
        </p:nvSpPr>
        <p:spPr>
          <a:xfrm>
            <a:off x="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27"/>
          <p:cNvSpPr/>
          <p:nvPr/>
        </p:nvSpPr>
        <p:spPr>
          <a:xfrm>
            <a:off x="8565165" y="2625688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27"/>
          <p:cNvSpPr/>
          <p:nvPr/>
        </p:nvSpPr>
        <p:spPr>
          <a:xfrm rot="5400000">
            <a:off x="8334700" y="4612500"/>
            <a:ext cx="550950" cy="372375"/>
          </a:xfrm>
          <a:custGeom>
            <a:rect b="b" l="l" r="r" t="t"/>
            <a:pathLst>
              <a:path extrusionOk="0" h="14895" w="22038">
                <a:moveTo>
                  <a:pt x="11035" y="1642"/>
                </a:moveTo>
                <a:cubicBezTo>
                  <a:pt x="11703" y="2067"/>
                  <a:pt x="12311" y="2584"/>
                  <a:pt x="12798" y="3253"/>
                </a:cubicBezTo>
                <a:lnTo>
                  <a:pt x="9241" y="3253"/>
                </a:lnTo>
                <a:cubicBezTo>
                  <a:pt x="9728" y="2584"/>
                  <a:pt x="10336" y="2067"/>
                  <a:pt x="11035" y="1642"/>
                </a:cubicBezTo>
                <a:close/>
                <a:moveTo>
                  <a:pt x="13254" y="3861"/>
                </a:moveTo>
                <a:cubicBezTo>
                  <a:pt x="13527" y="4256"/>
                  <a:pt x="13709" y="4681"/>
                  <a:pt x="13922" y="5137"/>
                </a:cubicBezTo>
                <a:lnTo>
                  <a:pt x="8177" y="5137"/>
                </a:lnTo>
                <a:cubicBezTo>
                  <a:pt x="8329" y="4681"/>
                  <a:pt x="8542" y="4256"/>
                  <a:pt x="8816" y="3861"/>
                </a:cubicBezTo>
                <a:close/>
                <a:moveTo>
                  <a:pt x="14013" y="5776"/>
                </a:moveTo>
                <a:cubicBezTo>
                  <a:pt x="14135" y="6201"/>
                  <a:pt x="14226" y="6657"/>
                  <a:pt x="14226" y="7083"/>
                </a:cubicBezTo>
                <a:lnTo>
                  <a:pt x="7752" y="7083"/>
                </a:lnTo>
                <a:cubicBezTo>
                  <a:pt x="7782" y="6657"/>
                  <a:pt x="7843" y="6201"/>
                  <a:pt x="7934" y="5776"/>
                </a:cubicBezTo>
                <a:close/>
                <a:moveTo>
                  <a:pt x="14257" y="7691"/>
                </a:moveTo>
                <a:cubicBezTo>
                  <a:pt x="14257" y="8116"/>
                  <a:pt x="14165" y="8572"/>
                  <a:pt x="14105" y="8967"/>
                </a:cubicBezTo>
                <a:lnTo>
                  <a:pt x="7904" y="8967"/>
                </a:lnTo>
                <a:cubicBezTo>
                  <a:pt x="7843" y="8572"/>
                  <a:pt x="7752" y="8116"/>
                  <a:pt x="7752" y="7691"/>
                </a:cubicBezTo>
                <a:close/>
                <a:moveTo>
                  <a:pt x="13953" y="9575"/>
                </a:moveTo>
                <a:cubicBezTo>
                  <a:pt x="13801" y="10031"/>
                  <a:pt x="13618" y="10457"/>
                  <a:pt x="13375" y="10882"/>
                </a:cubicBezTo>
                <a:lnTo>
                  <a:pt x="8694" y="10882"/>
                </a:lnTo>
                <a:cubicBezTo>
                  <a:pt x="8481" y="10457"/>
                  <a:pt x="8269" y="10031"/>
                  <a:pt x="8147" y="9575"/>
                </a:cubicBezTo>
                <a:close/>
                <a:moveTo>
                  <a:pt x="12950" y="11520"/>
                </a:moveTo>
                <a:cubicBezTo>
                  <a:pt x="12433" y="12250"/>
                  <a:pt x="11795" y="12858"/>
                  <a:pt x="11035" y="13314"/>
                </a:cubicBezTo>
                <a:cubicBezTo>
                  <a:pt x="10275" y="12858"/>
                  <a:pt x="9606" y="12250"/>
                  <a:pt x="9089" y="11520"/>
                </a:cubicBezTo>
                <a:close/>
                <a:moveTo>
                  <a:pt x="14591" y="608"/>
                </a:moveTo>
                <a:cubicBezTo>
                  <a:pt x="18360" y="608"/>
                  <a:pt x="21430" y="3678"/>
                  <a:pt x="21430" y="7447"/>
                </a:cubicBezTo>
                <a:cubicBezTo>
                  <a:pt x="21430" y="11216"/>
                  <a:pt x="18360" y="14286"/>
                  <a:pt x="14591" y="14286"/>
                </a:cubicBezTo>
                <a:cubicBezTo>
                  <a:pt x="13557" y="14286"/>
                  <a:pt x="12585" y="14074"/>
                  <a:pt x="11643" y="13618"/>
                </a:cubicBezTo>
                <a:cubicBezTo>
                  <a:pt x="12463" y="13071"/>
                  <a:pt x="13193" y="12311"/>
                  <a:pt x="13709" y="11460"/>
                </a:cubicBezTo>
                <a:cubicBezTo>
                  <a:pt x="13831" y="11308"/>
                  <a:pt x="13922" y="11156"/>
                  <a:pt x="13983" y="11034"/>
                </a:cubicBezTo>
                <a:cubicBezTo>
                  <a:pt x="14257" y="10578"/>
                  <a:pt x="14439" y="10031"/>
                  <a:pt x="14591" y="9514"/>
                </a:cubicBezTo>
                <a:cubicBezTo>
                  <a:pt x="14621" y="9362"/>
                  <a:pt x="14682" y="9210"/>
                  <a:pt x="14712" y="9089"/>
                </a:cubicBezTo>
                <a:cubicBezTo>
                  <a:pt x="14834" y="8602"/>
                  <a:pt x="14864" y="8086"/>
                  <a:pt x="14895" y="7569"/>
                </a:cubicBezTo>
                <a:lnTo>
                  <a:pt x="14895" y="7447"/>
                </a:lnTo>
                <a:lnTo>
                  <a:pt x="14895" y="7143"/>
                </a:lnTo>
                <a:cubicBezTo>
                  <a:pt x="14864" y="6657"/>
                  <a:pt x="14773" y="6110"/>
                  <a:pt x="14682" y="5624"/>
                </a:cubicBezTo>
                <a:cubicBezTo>
                  <a:pt x="14621" y="5472"/>
                  <a:pt x="14591" y="5320"/>
                  <a:pt x="14561" y="5198"/>
                </a:cubicBezTo>
                <a:cubicBezTo>
                  <a:pt x="14409" y="4681"/>
                  <a:pt x="14165" y="4195"/>
                  <a:pt x="13861" y="3678"/>
                </a:cubicBezTo>
                <a:cubicBezTo>
                  <a:pt x="13801" y="3526"/>
                  <a:pt x="13679" y="3374"/>
                  <a:pt x="13618" y="3283"/>
                </a:cubicBezTo>
                <a:cubicBezTo>
                  <a:pt x="13071" y="2523"/>
                  <a:pt x="12433" y="1824"/>
                  <a:pt x="11643" y="1307"/>
                </a:cubicBezTo>
                <a:cubicBezTo>
                  <a:pt x="12554" y="852"/>
                  <a:pt x="13557" y="608"/>
                  <a:pt x="14591" y="608"/>
                </a:cubicBezTo>
                <a:close/>
                <a:moveTo>
                  <a:pt x="7448" y="669"/>
                </a:moveTo>
                <a:cubicBezTo>
                  <a:pt x="8481" y="669"/>
                  <a:pt x="9454" y="882"/>
                  <a:pt x="10427" y="1338"/>
                </a:cubicBezTo>
                <a:cubicBezTo>
                  <a:pt x="9667" y="1885"/>
                  <a:pt x="8968" y="2523"/>
                  <a:pt x="8451" y="3314"/>
                </a:cubicBezTo>
                <a:cubicBezTo>
                  <a:pt x="8360" y="3466"/>
                  <a:pt x="8238" y="3587"/>
                  <a:pt x="8177" y="3739"/>
                </a:cubicBezTo>
                <a:cubicBezTo>
                  <a:pt x="7904" y="4225"/>
                  <a:pt x="7691" y="4712"/>
                  <a:pt x="7478" y="5259"/>
                </a:cubicBezTo>
                <a:cubicBezTo>
                  <a:pt x="7448" y="5411"/>
                  <a:pt x="7418" y="5563"/>
                  <a:pt x="7387" y="5684"/>
                </a:cubicBezTo>
                <a:cubicBezTo>
                  <a:pt x="7266" y="6171"/>
                  <a:pt x="7174" y="6657"/>
                  <a:pt x="7144" y="7204"/>
                </a:cubicBezTo>
                <a:lnTo>
                  <a:pt x="7144" y="7508"/>
                </a:lnTo>
                <a:lnTo>
                  <a:pt x="7144" y="7599"/>
                </a:lnTo>
                <a:cubicBezTo>
                  <a:pt x="7144" y="8116"/>
                  <a:pt x="7235" y="8633"/>
                  <a:pt x="7326" y="9119"/>
                </a:cubicBezTo>
                <a:cubicBezTo>
                  <a:pt x="7387" y="9271"/>
                  <a:pt x="7418" y="9423"/>
                  <a:pt x="7448" y="9545"/>
                </a:cubicBezTo>
                <a:cubicBezTo>
                  <a:pt x="7600" y="10092"/>
                  <a:pt x="7782" y="10578"/>
                  <a:pt x="8056" y="11064"/>
                </a:cubicBezTo>
                <a:cubicBezTo>
                  <a:pt x="8147" y="11216"/>
                  <a:pt x="8208" y="11338"/>
                  <a:pt x="8329" y="11490"/>
                </a:cubicBezTo>
                <a:cubicBezTo>
                  <a:pt x="8846" y="12311"/>
                  <a:pt x="9576" y="13071"/>
                  <a:pt x="10427" y="13648"/>
                </a:cubicBezTo>
                <a:cubicBezTo>
                  <a:pt x="9515" y="14104"/>
                  <a:pt x="8481" y="14347"/>
                  <a:pt x="7448" y="14347"/>
                </a:cubicBezTo>
                <a:cubicBezTo>
                  <a:pt x="3679" y="14347"/>
                  <a:pt x="609" y="11247"/>
                  <a:pt x="609" y="7508"/>
                </a:cubicBezTo>
                <a:cubicBezTo>
                  <a:pt x="609" y="3709"/>
                  <a:pt x="3679" y="669"/>
                  <a:pt x="7448" y="669"/>
                </a:cubicBezTo>
                <a:close/>
                <a:moveTo>
                  <a:pt x="7448" y="0"/>
                </a:moveTo>
                <a:cubicBezTo>
                  <a:pt x="3345" y="0"/>
                  <a:pt x="1" y="3344"/>
                  <a:pt x="1" y="7447"/>
                </a:cubicBezTo>
                <a:cubicBezTo>
                  <a:pt x="1" y="11551"/>
                  <a:pt x="3345" y="14894"/>
                  <a:pt x="7448" y="14894"/>
                </a:cubicBezTo>
                <a:cubicBezTo>
                  <a:pt x="8694" y="14894"/>
                  <a:pt x="9910" y="14590"/>
                  <a:pt x="11035" y="13982"/>
                </a:cubicBezTo>
                <a:cubicBezTo>
                  <a:pt x="12129" y="14590"/>
                  <a:pt x="13345" y="14894"/>
                  <a:pt x="14591" y="14894"/>
                </a:cubicBezTo>
                <a:cubicBezTo>
                  <a:pt x="18694" y="14894"/>
                  <a:pt x="22038" y="11551"/>
                  <a:pt x="22038" y="7447"/>
                </a:cubicBezTo>
                <a:cubicBezTo>
                  <a:pt x="22038" y="3344"/>
                  <a:pt x="18694" y="0"/>
                  <a:pt x="14591" y="0"/>
                </a:cubicBezTo>
                <a:cubicBezTo>
                  <a:pt x="13345" y="0"/>
                  <a:pt x="12129" y="304"/>
                  <a:pt x="11035" y="912"/>
                </a:cubicBezTo>
                <a:cubicBezTo>
                  <a:pt x="9910" y="304"/>
                  <a:pt x="8694" y="0"/>
                  <a:pt x="74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0" name="Google Shape;570;p27"/>
          <p:cNvGrpSpPr/>
          <p:nvPr/>
        </p:nvGrpSpPr>
        <p:grpSpPr>
          <a:xfrm>
            <a:off x="1516978" y="4683838"/>
            <a:ext cx="962709" cy="191050"/>
            <a:chOff x="4058091" y="1310700"/>
            <a:chExt cx="962709" cy="191050"/>
          </a:xfrm>
        </p:grpSpPr>
        <p:cxnSp>
          <p:nvCxnSpPr>
            <p:cNvPr id="571" name="Google Shape;571;p27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2" name="Google Shape;572;p27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3" name="Google Shape;573;p27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74" name="Google Shape;574;p27"/>
          <p:cNvSpPr/>
          <p:nvPr/>
        </p:nvSpPr>
        <p:spPr>
          <a:xfrm>
            <a:off x="5289104" y="1498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27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76" name="Google Shape;576;p27"/>
          <p:cNvSpPr txBox="1"/>
          <p:nvPr>
            <p:ph idx="1" type="body"/>
          </p:nvPr>
        </p:nvSpPr>
        <p:spPr>
          <a:xfrm>
            <a:off x="713250" y="1109525"/>
            <a:ext cx="3756900" cy="34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7" name="Google Shape;577;p27"/>
          <p:cNvSpPr txBox="1"/>
          <p:nvPr>
            <p:ph idx="2" type="body"/>
          </p:nvPr>
        </p:nvSpPr>
        <p:spPr>
          <a:xfrm>
            <a:off x="4673781" y="1109525"/>
            <a:ext cx="3756900" cy="34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3"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8"/>
          <p:cNvSpPr/>
          <p:nvPr/>
        </p:nvSpPr>
        <p:spPr>
          <a:xfrm>
            <a:off x="5657850" y="0"/>
            <a:ext cx="3486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28"/>
          <p:cNvSpPr/>
          <p:nvPr/>
        </p:nvSpPr>
        <p:spPr>
          <a:xfrm>
            <a:off x="5229729" y="3919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1" name="Google Shape;581;p28"/>
          <p:cNvGrpSpPr/>
          <p:nvPr/>
        </p:nvGrpSpPr>
        <p:grpSpPr>
          <a:xfrm>
            <a:off x="4501728" y="4503888"/>
            <a:ext cx="962709" cy="191050"/>
            <a:chOff x="4058091" y="1310700"/>
            <a:chExt cx="962709" cy="191050"/>
          </a:xfrm>
        </p:grpSpPr>
        <p:cxnSp>
          <p:nvCxnSpPr>
            <p:cNvPr id="582" name="Google Shape;582;p28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3" name="Google Shape;583;p28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4" name="Google Shape;584;p28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85" name="Google Shape;585;p28"/>
          <p:cNvSpPr/>
          <p:nvPr/>
        </p:nvSpPr>
        <p:spPr>
          <a:xfrm rot="5400000">
            <a:off x="8409325" y="456300"/>
            <a:ext cx="550950" cy="372375"/>
          </a:xfrm>
          <a:custGeom>
            <a:rect b="b" l="l" r="r" t="t"/>
            <a:pathLst>
              <a:path extrusionOk="0" h="14895" w="22038">
                <a:moveTo>
                  <a:pt x="11035" y="1642"/>
                </a:moveTo>
                <a:cubicBezTo>
                  <a:pt x="11703" y="2067"/>
                  <a:pt x="12311" y="2584"/>
                  <a:pt x="12798" y="3253"/>
                </a:cubicBezTo>
                <a:lnTo>
                  <a:pt x="9241" y="3253"/>
                </a:lnTo>
                <a:cubicBezTo>
                  <a:pt x="9728" y="2584"/>
                  <a:pt x="10336" y="2067"/>
                  <a:pt x="11035" y="1642"/>
                </a:cubicBezTo>
                <a:close/>
                <a:moveTo>
                  <a:pt x="13254" y="3861"/>
                </a:moveTo>
                <a:cubicBezTo>
                  <a:pt x="13527" y="4256"/>
                  <a:pt x="13709" y="4681"/>
                  <a:pt x="13922" y="5137"/>
                </a:cubicBezTo>
                <a:lnTo>
                  <a:pt x="8177" y="5137"/>
                </a:lnTo>
                <a:cubicBezTo>
                  <a:pt x="8329" y="4681"/>
                  <a:pt x="8542" y="4256"/>
                  <a:pt x="8816" y="3861"/>
                </a:cubicBezTo>
                <a:close/>
                <a:moveTo>
                  <a:pt x="14013" y="5776"/>
                </a:moveTo>
                <a:cubicBezTo>
                  <a:pt x="14135" y="6201"/>
                  <a:pt x="14226" y="6657"/>
                  <a:pt x="14226" y="7083"/>
                </a:cubicBezTo>
                <a:lnTo>
                  <a:pt x="7752" y="7083"/>
                </a:lnTo>
                <a:cubicBezTo>
                  <a:pt x="7782" y="6657"/>
                  <a:pt x="7843" y="6201"/>
                  <a:pt x="7934" y="5776"/>
                </a:cubicBezTo>
                <a:close/>
                <a:moveTo>
                  <a:pt x="14257" y="7691"/>
                </a:moveTo>
                <a:cubicBezTo>
                  <a:pt x="14257" y="8116"/>
                  <a:pt x="14165" y="8572"/>
                  <a:pt x="14105" y="8967"/>
                </a:cubicBezTo>
                <a:lnTo>
                  <a:pt x="7904" y="8967"/>
                </a:lnTo>
                <a:cubicBezTo>
                  <a:pt x="7843" y="8572"/>
                  <a:pt x="7752" y="8116"/>
                  <a:pt x="7752" y="7691"/>
                </a:cubicBezTo>
                <a:close/>
                <a:moveTo>
                  <a:pt x="13953" y="9575"/>
                </a:moveTo>
                <a:cubicBezTo>
                  <a:pt x="13801" y="10031"/>
                  <a:pt x="13618" y="10457"/>
                  <a:pt x="13375" y="10882"/>
                </a:cubicBezTo>
                <a:lnTo>
                  <a:pt x="8694" y="10882"/>
                </a:lnTo>
                <a:cubicBezTo>
                  <a:pt x="8481" y="10457"/>
                  <a:pt x="8269" y="10031"/>
                  <a:pt x="8147" y="9575"/>
                </a:cubicBezTo>
                <a:close/>
                <a:moveTo>
                  <a:pt x="12950" y="11520"/>
                </a:moveTo>
                <a:cubicBezTo>
                  <a:pt x="12433" y="12250"/>
                  <a:pt x="11795" y="12858"/>
                  <a:pt x="11035" y="13314"/>
                </a:cubicBezTo>
                <a:cubicBezTo>
                  <a:pt x="10275" y="12858"/>
                  <a:pt x="9606" y="12250"/>
                  <a:pt x="9089" y="11520"/>
                </a:cubicBezTo>
                <a:close/>
                <a:moveTo>
                  <a:pt x="14591" y="608"/>
                </a:moveTo>
                <a:cubicBezTo>
                  <a:pt x="18360" y="608"/>
                  <a:pt x="21430" y="3678"/>
                  <a:pt x="21430" y="7447"/>
                </a:cubicBezTo>
                <a:cubicBezTo>
                  <a:pt x="21430" y="11216"/>
                  <a:pt x="18360" y="14286"/>
                  <a:pt x="14591" y="14286"/>
                </a:cubicBezTo>
                <a:cubicBezTo>
                  <a:pt x="13557" y="14286"/>
                  <a:pt x="12585" y="14074"/>
                  <a:pt x="11643" y="13618"/>
                </a:cubicBezTo>
                <a:cubicBezTo>
                  <a:pt x="12463" y="13071"/>
                  <a:pt x="13193" y="12311"/>
                  <a:pt x="13709" y="11460"/>
                </a:cubicBezTo>
                <a:cubicBezTo>
                  <a:pt x="13831" y="11308"/>
                  <a:pt x="13922" y="11156"/>
                  <a:pt x="13983" y="11034"/>
                </a:cubicBezTo>
                <a:cubicBezTo>
                  <a:pt x="14257" y="10578"/>
                  <a:pt x="14439" y="10031"/>
                  <a:pt x="14591" y="9514"/>
                </a:cubicBezTo>
                <a:cubicBezTo>
                  <a:pt x="14621" y="9362"/>
                  <a:pt x="14682" y="9210"/>
                  <a:pt x="14712" y="9089"/>
                </a:cubicBezTo>
                <a:cubicBezTo>
                  <a:pt x="14834" y="8602"/>
                  <a:pt x="14864" y="8086"/>
                  <a:pt x="14895" y="7569"/>
                </a:cubicBezTo>
                <a:lnTo>
                  <a:pt x="14895" y="7447"/>
                </a:lnTo>
                <a:lnTo>
                  <a:pt x="14895" y="7143"/>
                </a:lnTo>
                <a:cubicBezTo>
                  <a:pt x="14864" y="6657"/>
                  <a:pt x="14773" y="6110"/>
                  <a:pt x="14682" y="5624"/>
                </a:cubicBezTo>
                <a:cubicBezTo>
                  <a:pt x="14621" y="5472"/>
                  <a:pt x="14591" y="5320"/>
                  <a:pt x="14561" y="5198"/>
                </a:cubicBezTo>
                <a:cubicBezTo>
                  <a:pt x="14409" y="4681"/>
                  <a:pt x="14165" y="4195"/>
                  <a:pt x="13861" y="3678"/>
                </a:cubicBezTo>
                <a:cubicBezTo>
                  <a:pt x="13801" y="3526"/>
                  <a:pt x="13679" y="3374"/>
                  <a:pt x="13618" y="3283"/>
                </a:cubicBezTo>
                <a:cubicBezTo>
                  <a:pt x="13071" y="2523"/>
                  <a:pt x="12433" y="1824"/>
                  <a:pt x="11643" y="1307"/>
                </a:cubicBezTo>
                <a:cubicBezTo>
                  <a:pt x="12554" y="852"/>
                  <a:pt x="13557" y="608"/>
                  <a:pt x="14591" y="608"/>
                </a:cubicBezTo>
                <a:close/>
                <a:moveTo>
                  <a:pt x="7448" y="669"/>
                </a:moveTo>
                <a:cubicBezTo>
                  <a:pt x="8481" y="669"/>
                  <a:pt x="9454" y="882"/>
                  <a:pt x="10427" y="1338"/>
                </a:cubicBezTo>
                <a:cubicBezTo>
                  <a:pt x="9667" y="1885"/>
                  <a:pt x="8968" y="2523"/>
                  <a:pt x="8451" y="3314"/>
                </a:cubicBezTo>
                <a:cubicBezTo>
                  <a:pt x="8360" y="3466"/>
                  <a:pt x="8238" y="3587"/>
                  <a:pt x="8177" y="3739"/>
                </a:cubicBezTo>
                <a:cubicBezTo>
                  <a:pt x="7904" y="4225"/>
                  <a:pt x="7691" y="4712"/>
                  <a:pt x="7478" y="5259"/>
                </a:cubicBezTo>
                <a:cubicBezTo>
                  <a:pt x="7448" y="5411"/>
                  <a:pt x="7418" y="5563"/>
                  <a:pt x="7387" y="5684"/>
                </a:cubicBezTo>
                <a:cubicBezTo>
                  <a:pt x="7266" y="6171"/>
                  <a:pt x="7174" y="6657"/>
                  <a:pt x="7144" y="7204"/>
                </a:cubicBezTo>
                <a:lnTo>
                  <a:pt x="7144" y="7508"/>
                </a:lnTo>
                <a:lnTo>
                  <a:pt x="7144" y="7599"/>
                </a:lnTo>
                <a:cubicBezTo>
                  <a:pt x="7144" y="8116"/>
                  <a:pt x="7235" y="8633"/>
                  <a:pt x="7326" y="9119"/>
                </a:cubicBezTo>
                <a:cubicBezTo>
                  <a:pt x="7387" y="9271"/>
                  <a:pt x="7418" y="9423"/>
                  <a:pt x="7448" y="9545"/>
                </a:cubicBezTo>
                <a:cubicBezTo>
                  <a:pt x="7600" y="10092"/>
                  <a:pt x="7782" y="10578"/>
                  <a:pt x="8056" y="11064"/>
                </a:cubicBezTo>
                <a:cubicBezTo>
                  <a:pt x="8147" y="11216"/>
                  <a:pt x="8208" y="11338"/>
                  <a:pt x="8329" y="11490"/>
                </a:cubicBezTo>
                <a:cubicBezTo>
                  <a:pt x="8846" y="12311"/>
                  <a:pt x="9576" y="13071"/>
                  <a:pt x="10427" y="13648"/>
                </a:cubicBezTo>
                <a:cubicBezTo>
                  <a:pt x="9515" y="14104"/>
                  <a:pt x="8481" y="14347"/>
                  <a:pt x="7448" y="14347"/>
                </a:cubicBezTo>
                <a:cubicBezTo>
                  <a:pt x="3679" y="14347"/>
                  <a:pt x="609" y="11247"/>
                  <a:pt x="609" y="7508"/>
                </a:cubicBezTo>
                <a:cubicBezTo>
                  <a:pt x="609" y="3709"/>
                  <a:pt x="3679" y="669"/>
                  <a:pt x="7448" y="669"/>
                </a:cubicBezTo>
                <a:close/>
                <a:moveTo>
                  <a:pt x="7448" y="0"/>
                </a:moveTo>
                <a:cubicBezTo>
                  <a:pt x="3345" y="0"/>
                  <a:pt x="1" y="3344"/>
                  <a:pt x="1" y="7447"/>
                </a:cubicBezTo>
                <a:cubicBezTo>
                  <a:pt x="1" y="11551"/>
                  <a:pt x="3345" y="14894"/>
                  <a:pt x="7448" y="14894"/>
                </a:cubicBezTo>
                <a:cubicBezTo>
                  <a:pt x="8694" y="14894"/>
                  <a:pt x="9910" y="14590"/>
                  <a:pt x="11035" y="13982"/>
                </a:cubicBezTo>
                <a:cubicBezTo>
                  <a:pt x="12129" y="14590"/>
                  <a:pt x="13345" y="14894"/>
                  <a:pt x="14591" y="14894"/>
                </a:cubicBezTo>
                <a:cubicBezTo>
                  <a:pt x="18694" y="14894"/>
                  <a:pt x="22038" y="11551"/>
                  <a:pt x="22038" y="7447"/>
                </a:cubicBezTo>
                <a:cubicBezTo>
                  <a:pt x="22038" y="3344"/>
                  <a:pt x="18694" y="0"/>
                  <a:pt x="14591" y="0"/>
                </a:cubicBezTo>
                <a:cubicBezTo>
                  <a:pt x="13345" y="0"/>
                  <a:pt x="12129" y="304"/>
                  <a:pt x="11035" y="912"/>
                </a:cubicBezTo>
                <a:cubicBezTo>
                  <a:pt x="9910" y="304"/>
                  <a:pt x="8694" y="0"/>
                  <a:pt x="74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28"/>
          <p:cNvSpPr/>
          <p:nvPr/>
        </p:nvSpPr>
        <p:spPr>
          <a:xfrm>
            <a:off x="256104" y="454445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28"/>
          <p:cNvSpPr txBox="1"/>
          <p:nvPr>
            <p:ph idx="1" type="subTitle"/>
          </p:nvPr>
        </p:nvSpPr>
        <p:spPr>
          <a:xfrm>
            <a:off x="709900" y="1319699"/>
            <a:ext cx="4178700" cy="51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88" name="Google Shape;588;p28"/>
          <p:cNvSpPr txBox="1"/>
          <p:nvPr>
            <p:ph idx="2" type="subTitle"/>
          </p:nvPr>
        </p:nvSpPr>
        <p:spPr>
          <a:xfrm>
            <a:off x="709900" y="1689050"/>
            <a:ext cx="41787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9" name="Google Shape;589;p28"/>
          <p:cNvSpPr txBox="1"/>
          <p:nvPr>
            <p:ph idx="3" type="subTitle"/>
          </p:nvPr>
        </p:nvSpPr>
        <p:spPr>
          <a:xfrm>
            <a:off x="709900" y="2788573"/>
            <a:ext cx="41787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0" name="Google Shape;590;p28"/>
          <p:cNvSpPr txBox="1"/>
          <p:nvPr>
            <p:ph idx="4" type="subTitle"/>
          </p:nvPr>
        </p:nvSpPr>
        <p:spPr>
          <a:xfrm>
            <a:off x="709900" y="3888803"/>
            <a:ext cx="41787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1" name="Google Shape;591;p28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92" name="Google Shape;592;p28"/>
          <p:cNvSpPr txBox="1"/>
          <p:nvPr>
            <p:ph idx="5" type="subTitle"/>
          </p:nvPr>
        </p:nvSpPr>
        <p:spPr>
          <a:xfrm>
            <a:off x="709900" y="2419580"/>
            <a:ext cx="4178700" cy="51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93" name="Google Shape;593;p28"/>
          <p:cNvSpPr txBox="1"/>
          <p:nvPr>
            <p:ph idx="6" type="subTitle"/>
          </p:nvPr>
        </p:nvSpPr>
        <p:spPr>
          <a:xfrm>
            <a:off x="709900" y="3519460"/>
            <a:ext cx="4178700" cy="51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13_1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9"/>
          <p:cNvSpPr/>
          <p:nvPr/>
        </p:nvSpPr>
        <p:spPr>
          <a:xfrm>
            <a:off x="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29"/>
          <p:cNvSpPr/>
          <p:nvPr/>
        </p:nvSpPr>
        <p:spPr>
          <a:xfrm>
            <a:off x="8565165" y="2625688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29"/>
          <p:cNvSpPr/>
          <p:nvPr/>
        </p:nvSpPr>
        <p:spPr>
          <a:xfrm rot="5400000">
            <a:off x="8334700" y="4612500"/>
            <a:ext cx="550950" cy="372375"/>
          </a:xfrm>
          <a:custGeom>
            <a:rect b="b" l="l" r="r" t="t"/>
            <a:pathLst>
              <a:path extrusionOk="0" h="14895" w="22038">
                <a:moveTo>
                  <a:pt x="11035" y="1642"/>
                </a:moveTo>
                <a:cubicBezTo>
                  <a:pt x="11703" y="2067"/>
                  <a:pt x="12311" y="2584"/>
                  <a:pt x="12798" y="3253"/>
                </a:cubicBezTo>
                <a:lnTo>
                  <a:pt x="9241" y="3253"/>
                </a:lnTo>
                <a:cubicBezTo>
                  <a:pt x="9728" y="2584"/>
                  <a:pt x="10336" y="2067"/>
                  <a:pt x="11035" y="1642"/>
                </a:cubicBezTo>
                <a:close/>
                <a:moveTo>
                  <a:pt x="13254" y="3861"/>
                </a:moveTo>
                <a:cubicBezTo>
                  <a:pt x="13527" y="4256"/>
                  <a:pt x="13709" y="4681"/>
                  <a:pt x="13922" y="5137"/>
                </a:cubicBezTo>
                <a:lnTo>
                  <a:pt x="8177" y="5137"/>
                </a:lnTo>
                <a:cubicBezTo>
                  <a:pt x="8329" y="4681"/>
                  <a:pt x="8542" y="4256"/>
                  <a:pt x="8816" y="3861"/>
                </a:cubicBezTo>
                <a:close/>
                <a:moveTo>
                  <a:pt x="14013" y="5776"/>
                </a:moveTo>
                <a:cubicBezTo>
                  <a:pt x="14135" y="6201"/>
                  <a:pt x="14226" y="6657"/>
                  <a:pt x="14226" y="7083"/>
                </a:cubicBezTo>
                <a:lnTo>
                  <a:pt x="7752" y="7083"/>
                </a:lnTo>
                <a:cubicBezTo>
                  <a:pt x="7782" y="6657"/>
                  <a:pt x="7843" y="6201"/>
                  <a:pt x="7934" y="5776"/>
                </a:cubicBezTo>
                <a:close/>
                <a:moveTo>
                  <a:pt x="14257" y="7691"/>
                </a:moveTo>
                <a:cubicBezTo>
                  <a:pt x="14257" y="8116"/>
                  <a:pt x="14165" y="8572"/>
                  <a:pt x="14105" y="8967"/>
                </a:cubicBezTo>
                <a:lnTo>
                  <a:pt x="7904" y="8967"/>
                </a:lnTo>
                <a:cubicBezTo>
                  <a:pt x="7843" y="8572"/>
                  <a:pt x="7752" y="8116"/>
                  <a:pt x="7752" y="7691"/>
                </a:cubicBezTo>
                <a:close/>
                <a:moveTo>
                  <a:pt x="13953" y="9575"/>
                </a:moveTo>
                <a:cubicBezTo>
                  <a:pt x="13801" y="10031"/>
                  <a:pt x="13618" y="10457"/>
                  <a:pt x="13375" y="10882"/>
                </a:cubicBezTo>
                <a:lnTo>
                  <a:pt x="8694" y="10882"/>
                </a:lnTo>
                <a:cubicBezTo>
                  <a:pt x="8481" y="10457"/>
                  <a:pt x="8269" y="10031"/>
                  <a:pt x="8147" y="9575"/>
                </a:cubicBezTo>
                <a:close/>
                <a:moveTo>
                  <a:pt x="12950" y="11520"/>
                </a:moveTo>
                <a:cubicBezTo>
                  <a:pt x="12433" y="12250"/>
                  <a:pt x="11795" y="12858"/>
                  <a:pt x="11035" y="13314"/>
                </a:cubicBezTo>
                <a:cubicBezTo>
                  <a:pt x="10275" y="12858"/>
                  <a:pt x="9606" y="12250"/>
                  <a:pt x="9089" y="11520"/>
                </a:cubicBezTo>
                <a:close/>
                <a:moveTo>
                  <a:pt x="14591" y="608"/>
                </a:moveTo>
                <a:cubicBezTo>
                  <a:pt x="18360" y="608"/>
                  <a:pt x="21430" y="3678"/>
                  <a:pt x="21430" y="7447"/>
                </a:cubicBezTo>
                <a:cubicBezTo>
                  <a:pt x="21430" y="11216"/>
                  <a:pt x="18360" y="14286"/>
                  <a:pt x="14591" y="14286"/>
                </a:cubicBezTo>
                <a:cubicBezTo>
                  <a:pt x="13557" y="14286"/>
                  <a:pt x="12585" y="14074"/>
                  <a:pt x="11643" y="13618"/>
                </a:cubicBezTo>
                <a:cubicBezTo>
                  <a:pt x="12463" y="13071"/>
                  <a:pt x="13193" y="12311"/>
                  <a:pt x="13709" y="11460"/>
                </a:cubicBezTo>
                <a:cubicBezTo>
                  <a:pt x="13831" y="11308"/>
                  <a:pt x="13922" y="11156"/>
                  <a:pt x="13983" y="11034"/>
                </a:cubicBezTo>
                <a:cubicBezTo>
                  <a:pt x="14257" y="10578"/>
                  <a:pt x="14439" y="10031"/>
                  <a:pt x="14591" y="9514"/>
                </a:cubicBezTo>
                <a:cubicBezTo>
                  <a:pt x="14621" y="9362"/>
                  <a:pt x="14682" y="9210"/>
                  <a:pt x="14712" y="9089"/>
                </a:cubicBezTo>
                <a:cubicBezTo>
                  <a:pt x="14834" y="8602"/>
                  <a:pt x="14864" y="8086"/>
                  <a:pt x="14895" y="7569"/>
                </a:cubicBezTo>
                <a:lnTo>
                  <a:pt x="14895" y="7447"/>
                </a:lnTo>
                <a:lnTo>
                  <a:pt x="14895" y="7143"/>
                </a:lnTo>
                <a:cubicBezTo>
                  <a:pt x="14864" y="6657"/>
                  <a:pt x="14773" y="6110"/>
                  <a:pt x="14682" y="5624"/>
                </a:cubicBezTo>
                <a:cubicBezTo>
                  <a:pt x="14621" y="5472"/>
                  <a:pt x="14591" y="5320"/>
                  <a:pt x="14561" y="5198"/>
                </a:cubicBezTo>
                <a:cubicBezTo>
                  <a:pt x="14409" y="4681"/>
                  <a:pt x="14165" y="4195"/>
                  <a:pt x="13861" y="3678"/>
                </a:cubicBezTo>
                <a:cubicBezTo>
                  <a:pt x="13801" y="3526"/>
                  <a:pt x="13679" y="3374"/>
                  <a:pt x="13618" y="3283"/>
                </a:cubicBezTo>
                <a:cubicBezTo>
                  <a:pt x="13071" y="2523"/>
                  <a:pt x="12433" y="1824"/>
                  <a:pt x="11643" y="1307"/>
                </a:cubicBezTo>
                <a:cubicBezTo>
                  <a:pt x="12554" y="852"/>
                  <a:pt x="13557" y="608"/>
                  <a:pt x="14591" y="608"/>
                </a:cubicBezTo>
                <a:close/>
                <a:moveTo>
                  <a:pt x="7448" y="669"/>
                </a:moveTo>
                <a:cubicBezTo>
                  <a:pt x="8481" y="669"/>
                  <a:pt x="9454" y="882"/>
                  <a:pt x="10427" y="1338"/>
                </a:cubicBezTo>
                <a:cubicBezTo>
                  <a:pt x="9667" y="1885"/>
                  <a:pt x="8968" y="2523"/>
                  <a:pt x="8451" y="3314"/>
                </a:cubicBezTo>
                <a:cubicBezTo>
                  <a:pt x="8360" y="3466"/>
                  <a:pt x="8238" y="3587"/>
                  <a:pt x="8177" y="3739"/>
                </a:cubicBezTo>
                <a:cubicBezTo>
                  <a:pt x="7904" y="4225"/>
                  <a:pt x="7691" y="4712"/>
                  <a:pt x="7478" y="5259"/>
                </a:cubicBezTo>
                <a:cubicBezTo>
                  <a:pt x="7448" y="5411"/>
                  <a:pt x="7418" y="5563"/>
                  <a:pt x="7387" y="5684"/>
                </a:cubicBezTo>
                <a:cubicBezTo>
                  <a:pt x="7266" y="6171"/>
                  <a:pt x="7174" y="6657"/>
                  <a:pt x="7144" y="7204"/>
                </a:cubicBezTo>
                <a:lnTo>
                  <a:pt x="7144" y="7508"/>
                </a:lnTo>
                <a:lnTo>
                  <a:pt x="7144" y="7599"/>
                </a:lnTo>
                <a:cubicBezTo>
                  <a:pt x="7144" y="8116"/>
                  <a:pt x="7235" y="8633"/>
                  <a:pt x="7326" y="9119"/>
                </a:cubicBezTo>
                <a:cubicBezTo>
                  <a:pt x="7387" y="9271"/>
                  <a:pt x="7418" y="9423"/>
                  <a:pt x="7448" y="9545"/>
                </a:cubicBezTo>
                <a:cubicBezTo>
                  <a:pt x="7600" y="10092"/>
                  <a:pt x="7782" y="10578"/>
                  <a:pt x="8056" y="11064"/>
                </a:cubicBezTo>
                <a:cubicBezTo>
                  <a:pt x="8147" y="11216"/>
                  <a:pt x="8208" y="11338"/>
                  <a:pt x="8329" y="11490"/>
                </a:cubicBezTo>
                <a:cubicBezTo>
                  <a:pt x="8846" y="12311"/>
                  <a:pt x="9576" y="13071"/>
                  <a:pt x="10427" y="13648"/>
                </a:cubicBezTo>
                <a:cubicBezTo>
                  <a:pt x="9515" y="14104"/>
                  <a:pt x="8481" y="14347"/>
                  <a:pt x="7448" y="14347"/>
                </a:cubicBezTo>
                <a:cubicBezTo>
                  <a:pt x="3679" y="14347"/>
                  <a:pt x="609" y="11247"/>
                  <a:pt x="609" y="7508"/>
                </a:cubicBezTo>
                <a:cubicBezTo>
                  <a:pt x="609" y="3709"/>
                  <a:pt x="3679" y="669"/>
                  <a:pt x="7448" y="669"/>
                </a:cubicBezTo>
                <a:close/>
                <a:moveTo>
                  <a:pt x="7448" y="0"/>
                </a:moveTo>
                <a:cubicBezTo>
                  <a:pt x="3345" y="0"/>
                  <a:pt x="1" y="3344"/>
                  <a:pt x="1" y="7447"/>
                </a:cubicBezTo>
                <a:cubicBezTo>
                  <a:pt x="1" y="11551"/>
                  <a:pt x="3345" y="14894"/>
                  <a:pt x="7448" y="14894"/>
                </a:cubicBezTo>
                <a:cubicBezTo>
                  <a:pt x="8694" y="14894"/>
                  <a:pt x="9910" y="14590"/>
                  <a:pt x="11035" y="13982"/>
                </a:cubicBezTo>
                <a:cubicBezTo>
                  <a:pt x="12129" y="14590"/>
                  <a:pt x="13345" y="14894"/>
                  <a:pt x="14591" y="14894"/>
                </a:cubicBezTo>
                <a:cubicBezTo>
                  <a:pt x="18694" y="14894"/>
                  <a:pt x="22038" y="11551"/>
                  <a:pt x="22038" y="7447"/>
                </a:cubicBezTo>
                <a:cubicBezTo>
                  <a:pt x="22038" y="3344"/>
                  <a:pt x="18694" y="0"/>
                  <a:pt x="14591" y="0"/>
                </a:cubicBezTo>
                <a:cubicBezTo>
                  <a:pt x="13345" y="0"/>
                  <a:pt x="12129" y="304"/>
                  <a:pt x="11035" y="912"/>
                </a:cubicBezTo>
                <a:cubicBezTo>
                  <a:pt x="9910" y="304"/>
                  <a:pt x="8694" y="0"/>
                  <a:pt x="74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8" name="Google Shape;598;p29"/>
          <p:cNvGrpSpPr/>
          <p:nvPr/>
        </p:nvGrpSpPr>
        <p:grpSpPr>
          <a:xfrm>
            <a:off x="1516978" y="4683838"/>
            <a:ext cx="962709" cy="191050"/>
            <a:chOff x="4058091" y="1310700"/>
            <a:chExt cx="962709" cy="191050"/>
          </a:xfrm>
        </p:grpSpPr>
        <p:cxnSp>
          <p:nvCxnSpPr>
            <p:cNvPr id="599" name="Google Shape;599;p29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0" name="Google Shape;600;p29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1" name="Google Shape;601;p29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02" name="Google Shape;602;p29"/>
          <p:cNvSpPr/>
          <p:nvPr/>
        </p:nvSpPr>
        <p:spPr>
          <a:xfrm>
            <a:off x="5289104" y="1498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29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04" name="Google Shape;604;p29"/>
          <p:cNvSpPr txBox="1"/>
          <p:nvPr>
            <p:ph idx="1" type="body"/>
          </p:nvPr>
        </p:nvSpPr>
        <p:spPr>
          <a:xfrm>
            <a:off x="713250" y="1220225"/>
            <a:ext cx="2520600" cy="3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605" name="Google Shape;605;p29"/>
          <p:cNvSpPr txBox="1"/>
          <p:nvPr>
            <p:ph idx="2" type="body"/>
          </p:nvPr>
        </p:nvSpPr>
        <p:spPr>
          <a:xfrm>
            <a:off x="3311696" y="1220225"/>
            <a:ext cx="2520600" cy="3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606" name="Google Shape;606;p29"/>
          <p:cNvSpPr txBox="1"/>
          <p:nvPr>
            <p:ph idx="3" type="body"/>
          </p:nvPr>
        </p:nvSpPr>
        <p:spPr>
          <a:xfrm>
            <a:off x="5910142" y="1220225"/>
            <a:ext cx="2520600" cy="3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_3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608;p30"/>
          <p:cNvGrpSpPr/>
          <p:nvPr/>
        </p:nvGrpSpPr>
        <p:grpSpPr>
          <a:xfrm>
            <a:off x="5546328" y="4503888"/>
            <a:ext cx="962709" cy="191050"/>
            <a:chOff x="4058091" y="1310700"/>
            <a:chExt cx="962709" cy="191050"/>
          </a:xfrm>
        </p:grpSpPr>
        <p:cxnSp>
          <p:nvCxnSpPr>
            <p:cNvPr id="609" name="Google Shape;609;p30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0" name="Google Shape;610;p30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1" name="Google Shape;611;p30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12" name="Google Shape;612;p30"/>
          <p:cNvSpPr/>
          <p:nvPr/>
        </p:nvSpPr>
        <p:spPr>
          <a:xfrm>
            <a:off x="7766100" y="0"/>
            <a:ext cx="13779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13" name="Google Shape;613;p30"/>
          <p:cNvGrpSpPr/>
          <p:nvPr/>
        </p:nvGrpSpPr>
        <p:grpSpPr>
          <a:xfrm>
            <a:off x="7941000" y="-2146412"/>
            <a:ext cx="979525" cy="3208275"/>
            <a:chOff x="5868925" y="1033750"/>
            <a:chExt cx="979525" cy="3208275"/>
          </a:xfrm>
        </p:grpSpPr>
        <p:sp>
          <p:nvSpPr>
            <p:cNvPr id="614" name="Google Shape;614;p30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0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0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0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30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30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0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0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30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30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0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0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0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0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30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0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0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0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0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3" name="Google Shape;643;p30"/>
          <p:cNvSpPr/>
          <p:nvPr/>
        </p:nvSpPr>
        <p:spPr>
          <a:xfrm>
            <a:off x="153690" y="4162638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30"/>
          <p:cNvSpPr/>
          <p:nvPr/>
        </p:nvSpPr>
        <p:spPr>
          <a:xfrm>
            <a:off x="153704" y="2443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30"/>
          <p:cNvSpPr txBox="1"/>
          <p:nvPr>
            <p:ph idx="1" type="subTitle"/>
          </p:nvPr>
        </p:nvSpPr>
        <p:spPr>
          <a:xfrm>
            <a:off x="720000" y="1539900"/>
            <a:ext cx="3166800" cy="51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46" name="Google Shape;646;p30"/>
          <p:cNvSpPr txBox="1"/>
          <p:nvPr>
            <p:ph idx="2" type="subTitle"/>
          </p:nvPr>
        </p:nvSpPr>
        <p:spPr>
          <a:xfrm>
            <a:off x="3887147" y="1539900"/>
            <a:ext cx="3166800" cy="51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47" name="Google Shape;647;p30"/>
          <p:cNvSpPr txBox="1"/>
          <p:nvPr>
            <p:ph idx="3" type="subTitle"/>
          </p:nvPr>
        </p:nvSpPr>
        <p:spPr>
          <a:xfrm>
            <a:off x="720000" y="2952750"/>
            <a:ext cx="3166800" cy="51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48" name="Google Shape;648;p30"/>
          <p:cNvSpPr txBox="1"/>
          <p:nvPr>
            <p:ph idx="4" type="subTitle"/>
          </p:nvPr>
        </p:nvSpPr>
        <p:spPr>
          <a:xfrm>
            <a:off x="3887149" y="1982723"/>
            <a:ext cx="3166800" cy="6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9" name="Google Shape;649;p30"/>
          <p:cNvSpPr txBox="1"/>
          <p:nvPr>
            <p:ph idx="5" type="subTitle"/>
          </p:nvPr>
        </p:nvSpPr>
        <p:spPr>
          <a:xfrm>
            <a:off x="720000" y="3395575"/>
            <a:ext cx="3166800" cy="6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0" name="Google Shape;650;p30"/>
          <p:cNvSpPr txBox="1"/>
          <p:nvPr>
            <p:ph idx="6" type="subTitle"/>
          </p:nvPr>
        </p:nvSpPr>
        <p:spPr>
          <a:xfrm>
            <a:off x="3887149" y="3395575"/>
            <a:ext cx="3166800" cy="6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1" name="Google Shape;651;p30"/>
          <p:cNvSpPr txBox="1"/>
          <p:nvPr>
            <p:ph idx="7" type="subTitle"/>
          </p:nvPr>
        </p:nvSpPr>
        <p:spPr>
          <a:xfrm>
            <a:off x="720000" y="1982723"/>
            <a:ext cx="3166800" cy="6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2" name="Google Shape;652;p30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53" name="Google Shape;653;p30"/>
          <p:cNvSpPr txBox="1"/>
          <p:nvPr>
            <p:ph idx="8" type="subTitle"/>
          </p:nvPr>
        </p:nvSpPr>
        <p:spPr>
          <a:xfrm>
            <a:off x="3887147" y="2952750"/>
            <a:ext cx="3166800" cy="51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"/>
          <p:cNvSpPr/>
          <p:nvPr/>
        </p:nvSpPr>
        <p:spPr>
          <a:xfrm rot="4436476">
            <a:off x="-2455571" y="3294310"/>
            <a:ext cx="4563577" cy="2841792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-393710" y="235963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7320704" y="47410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4"/>
          <p:cNvSpPr/>
          <p:nvPr/>
        </p:nvSpPr>
        <p:spPr>
          <a:xfrm rot="5400000">
            <a:off x="8155288" y="325250"/>
            <a:ext cx="550950" cy="372375"/>
          </a:xfrm>
          <a:custGeom>
            <a:rect b="b" l="l" r="r" t="t"/>
            <a:pathLst>
              <a:path extrusionOk="0" h="14895" w="22038">
                <a:moveTo>
                  <a:pt x="11035" y="1642"/>
                </a:moveTo>
                <a:cubicBezTo>
                  <a:pt x="11703" y="2067"/>
                  <a:pt x="12311" y="2584"/>
                  <a:pt x="12798" y="3253"/>
                </a:cubicBezTo>
                <a:lnTo>
                  <a:pt x="9241" y="3253"/>
                </a:lnTo>
                <a:cubicBezTo>
                  <a:pt x="9728" y="2584"/>
                  <a:pt x="10336" y="2067"/>
                  <a:pt x="11035" y="1642"/>
                </a:cubicBezTo>
                <a:close/>
                <a:moveTo>
                  <a:pt x="13254" y="3861"/>
                </a:moveTo>
                <a:cubicBezTo>
                  <a:pt x="13527" y="4256"/>
                  <a:pt x="13709" y="4681"/>
                  <a:pt x="13922" y="5137"/>
                </a:cubicBezTo>
                <a:lnTo>
                  <a:pt x="8177" y="5137"/>
                </a:lnTo>
                <a:cubicBezTo>
                  <a:pt x="8329" y="4681"/>
                  <a:pt x="8542" y="4256"/>
                  <a:pt x="8816" y="3861"/>
                </a:cubicBezTo>
                <a:close/>
                <a:moveTo>
                  <a:pt x="14013" y="5776"/>
                </a:moveTo>
                <a:cubicBezTo>
                  <a:pt x="14135" y="6201"/>
                  <a:pt x="14226" y="6657"/>
                  <a:pt x="14226" y="7083"/>
                </a:cubicBezTo>
                <a:lnTo>
                  <a:pt x="7752" y="7083"/>
                </a:lnTo>
                <a:cubicBezTo>
                  <a:pt x="7782" y="6657"/>
                  <a:pt x="7843" y="6201"/>
                  <a:pt x="7934" y="5776"/>
                </a:cubicBezTo>
                <a:close/>
                <a:moveTo>
                  <a:pt x="14257" y="7691"/>
                </a:moveTo>
                <a:cubicBezTo>
                  <a:pt x="14257" y="8116"/>
                  <a:pt x="14165" y="8572"/>
                  <a:pt x="14105" y="8967"/>
                </a:cubicBezTo>
                <a:lnTo>
                  <a:pt x="7904" y="8967"/>
                </a:lnTo>
                <a:cubicBezTo>
                  <a:pt x="7843" y="8572"/>
                  <a:pt x="7752" y="8116"/>
                  <a:pt x="7752" y="7691"/>
                </a:cubicBezTo>
                <a:close/>
                <a:moveTo>
                  <a:pt x="13953" y="9575"/>
                </a:moveTo>
                <a:cubicBezTo>
                  <a:pt x="13801" y="10031"/>
                  <a:pt x="13618" y="10457"/>
                  <a:pt x="13375" y="10882"/>
                </a:cubicBezTo>
                <a:lnTo>
                  <a:pt x="8694" y="10882"/>
                </a:lnTo>
                <a:cubicBezTo>
                  <a:pt x="8481" y="10457"/>
                  <a:pt x="8269" y="10031"/>
                  <a:pt x="8147" y="9575"/>
                </a:cubicBezTo>
                <a:close/>
                <a:moveTo>
                  <a:pt x="12950" y="11520"/>
                </a:moveTo>
                <a:cubicBezTo>
                  <a:pt x="12433" y="12250"/>
                  <a:pt x="11795" y="12858"/>
                  <a:pt x="11035" y="13314"/>
                </a:cubicBezTo>
                <a:cubicBezTo>
                  <a:pt x="10275" y="12858"/>
                  <a:pt x="9606" y="12250"/>
                  <a:pt x="9089" y="11520"/>
                </a:cubicBezTo>
                <a:close/>
                <a:moveTo>
                  <a:pt x="14591" y="608"/>
                </a:moveTo>
                <a:cubicBezTo>
                  <a:pt x="18360" y="608"/>
                  <a:pt x="21430" y="3678"/>
                  <a:pt x="21430" y="7447"/>
                </a:cubicBezTo>
                <a:cubicBezTo>
                  <a:pt x="21430" y="11216"/>
                  <a:pt x="18360" y="14286"/>
                  <a:pt x="14591" y="14286"/>
                </a:cubicBezTo>
                <a:cubicBezTo>
                  <a:pt x="13557" y="14286"/>
                  <a:pt x="12585" y="14074"/>
                  <a:pt x="11643" y="13618"/>
                </a:cubicBezTo>
                <a:cubicBezTo>
                  <a:pt x="12463" y="13071"/>
                  <a:pt x="13193" y="12311"/>
                  <a:pt x="13709" y="11460"/>
                </a:cubicBezTo>
                <a:cubicBezTo>
                  <a:pt x="13831" y="11308"/>
                  <a:pt x="13922" y="11156"/>
                  <a:pt x="13983" y="11034"/>
                </a:cubicBezTo>
                <a:cubicBezTo>
                  <a:pt x="14257" y="10578"/>
                  <a:pt x="14439" y="10031"/>
                  <a:pt x="14591" y="9514"/>
                </a:cubicBezTo>
                <a:cubicBezTo>
                  <a:pt x="14621" y="9362"/>
                  <a:pt x="14682" y="9210"/>
                  <a:pt x="14712" y="9089"/>
                </a:cubicBezTo>
                <a:cubicBezTo>
                  <a:pt x="14834" y="8602"/>
                  <a:pt x="14864" y="8086"/>
                  <a:pt x="14895" y="7569"/>
                </a:cubicBezTo>
                <a:lnTo>
                  <a:pt x="14895" y="7447"/>
                </a:lnTo>
                <a:lnTo>
                  <a:pt x="14895" y="7143"/>
                </a:lnTo>
                <a:cubicBezTo>
                  <a:pt x="14864" y="6657"/>
                  <a:pt x="14773" y="6110"/>
                  <a:pt x="14682" y="5624"/>
                </a:cubicBezTo>
                <a:cubicBezTo>
                  <a:pt x="14621" y="5472"/>
                  <a:pt x="14591" y="5320"/>
                  <a:pt x="14561" y="5198"/>
                </a:cubicBezTo>
                <a:cubicBezTo>
                  <a:pt x="14409" y="4681"/>
                  <a:pt x="14165" y="4195"/>
                  <a:pt x="13861" y="3678"/>
                </a:cubicBezTo>
                <a:cubicBezTo>
                  <a:pt x="13801" y="3526"/>
                  <a:pt x="13679" y="3374"/>
                  <a:pt x="13618" y="3283"/>
                </a:cubicBezTo>
                <a:cubicBezTo>
                  <a:pt x="13071" y="2523"/>
                  <a:pt x="12433" y="1824"/>
                  <a:pt x="11643" y="1307"/>
                </a:cubicBezTo>
                <a:cubicBezTo>
                  <a:pt x="12554" y="852"/>
                  <a:pt x="13557" y="608"/>
                  <a:pt x="14591" y="608"/>
                </a:cubicBezTo>
                <a:close/>
                <a:moveTo>
                  <a:pt x="7448" y="669"/>
                </a:moveTo>
                <a:cubicBezTo>
                  <a:pt x="8481" y="669"/>
                  <a:pt x="9454" y="882"/>
                  <a:pt x="10427" y="1338"/>
                </a:cubicBezTo>
                <a:cubicBezTo>
                  <a:pt x="9667" y="1885"/>
                  <a:pt x="8968" y="2523"/>
                  <a:pt x="8451" y="3314"/>
                </a:cubicBezTo>
                <a:cubicBezTo>
                  <a:pt x="8360" y="3466"/>
                  <a:pt x="8238" y="3587"/>
                  <a:pt x="8177" y="3739"/>
                </a:cubicBezTo>
                <a:cubicBezTo>
                  <a:pt x="7904" y="4225"/>
                  <a:pt x="7691" y="4712"/>
                  <a:pt x="7478" y="5259"/>
                </a:cubicBezTo>
                <a:cubicBezTo>
                  <a:pt x="7448" y="5411"/>
                  <a:pt x="7418" y="5563"/>
                  <a:pt x="7387" y="5684"/>
                </a:cubicBezTo>
                <a:cubicBezTo>
                  <a:pt x="7266" y="6171"/>
                  <a:pt x="7174" y="6657"/>
                  <a:pt x="7144" y="7204"/>
                </a:cubicBezTo>
                <a:lnTo>
                  <a:pt x="7144" y="7508"/>
                </a:lnTo>
                <a:lnTo>
                  <a:pt x="7144" y="7599"/>
                </a:lnTo>
                <a:cubicBezTo>
                  <a:pt x="7144" y="8116"/>
                  <a:pt x="7235" y="8633"/>
                  <a:pt x="7326" y="9119"/>
                </a:cubicBezTo>
                <a:cubicBezTo>
                  <a:pt x="7387" y="9271"/>
                  <a:pt x="7418" y="9423"/>
                  <a:pt x="7448" y="9545"/>
                </a:cubicBezTo>
                <a:cubicBezTo>
                  <a:pt x="7600" y="10092"/>
                  <a:pt x="7782" y="10578"/>
                  <a:pt x="8056" y="11064"/>
                </a:cubicBezTo>
                <a:cubicBezTo>
                  <a:pt x="8147" y="11216"/>
                  <a:pt x="8208" y="11338"/>
                  <a:pt x="8329" y="11490"/>
                </a:cubicBezTo>
                <a:cubicBezTo>
                  <a:pt x="8846" y="12311"/>
                  <a:pt x="9576" y="13071"/>
                  <a:pt x="10427" y="13648"/>
                </a:cubicBezTo>
                <a:cubicBezTo>
                  <a:pt x="9515" y="14104"/>
                  <a:pt x="8481" y="14347"/>
                  <a:pt x="7448" y="14347"/>
                </a:cubicBezTo>
                <a:cubicBezTo>
                  <a:pt x="3679" y="14347"/>
                  <a:pt x="609" y="11247"/>
                  <a:pt x="609" y="7508"/>
                </a:cubicBezTo>
                <a:cubicBezTo>
                  <a:pt x="609" y="3709"/>
                  <a:pt x="3679" y="669"/>
                  <a:pt x="7448" y="669"/>
                </a:cubicBezTo>
                <a:close/>
                <a:moveTo>
                  <a:pt x="7448" y="0"/>
                </a:moveTo>
                <a:cubicBezTo>
                  <a:pt x="3345" y="0"/>
                  <a:pt x="1" y="3344"/>
                  <a:pt x="1" y="7447"/>
                </a:cubicBezTo>
                <a:cubicBezTo>
                  <a:pt x="1" y="11551"/>
                  <a:pt x="3345" y="14894"/>
                  <a:pt x="7448" y="14894"/>
                </a:cubicBezTo>
                <a:cubicBezTo>
                  <a:pt x="8694" y="14894"/>
                  <a:pt x="9910" y="14590"/>
                  <a:pt x="11035" y="13982"/>
                </a:cubicBezTo>
                <a:cubicBezTo>
                  <a:pt x="12129" y="14590"/>
                  <a:pt x="13345" y="14894"/>
                  <a:pt x="14591" y="14894"/>
                </a:cubicBezTo>
                <a:cubicBezTo>
                  <a:pt x="18694" y="14894"/>
                  <a:pt x="22038" y="11551"/>
                  <a:pt x="22038" y="7447"/>
                </a:cubicBezTo>
                <a:cubicBezTo>
                  <a:pt x="22038" y="3344"/>
                  <a:pt x="18694" y="0"/>
                  <a:pt x="14591" y="0"/>
                </a:cubicBezTo>
                <a:cubicBezTo>
                  <a:pt x="13345" y="0"/>
                  <a:pt x="12129" y="304"/>
                  <a:pt x="11035" y="912"/>
                </a:cubicBezTo>
                <a:cubicBezTo>
                  <a:pt x="9910" y="304"/>
                  <a:pt x="8694" y="0"/>
                  <a:pt x="74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871530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4"/>
          <p:cNvSpPr txBox="1"/>
          <p:nvPr>
            <p:ph idx="1" type="body"/>
          </p:nvPr>
        </p:nvSpPr>
        <p:spPr>
          <a:xfrm>
            <a:off x="713225" y="1109525"/>
            <a:ext cx="7717500" cy="18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3" name="Google Shape;63;p4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/>
          <p:nvPr/>
        </p:nvSpPr>
        <p:spPr>
          <a:xfrm>
            <a:off x="7743825" y="0"/>
            <a:ext cx="1400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31"/>
          <p:cNvSpPr/>
          <p:nvPr/>
        </p:nvSpPr>
        <p:spPr>
          <a:xfrm rot="5190159">
            <a:off x="7243221" y="3133908"/>
            <a:ext cx="4563778" cy="2841918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7" name="Google Shape;657;p31"/>
          <p:cNvGrpSpPr/>
          <p:nvPr/>
        </p:nvGrpSpPr>
        <p:grpSpPr>
          <a:xfrm>
            <a:off x="7941000" y="-957262"/>
            <a:ext cx="979525" cy="3208275"/>
            <a:chOff x="5868925" y="1033750"/>
            <a:chExt cx="979525" cy="3208275"/>
          </a:xfrm>
        </p:grpSpPr>
        <p:sp>
          <p:nvSpPr>
            <p:cNvPr id="658" name="Google Shape;658;p31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31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31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31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31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31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31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31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31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31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31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31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31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7" name="Google Shape;687;p31"/>
          <p:cNvSpPr/>
          <p:nvPr/>
        </p:nvSpPr>
        <p:spPr>
          <a:xfrm>
            <a:off x="-318185" y="417038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31"/>
          <p:cNvSpPr/>
          <p:nvPr/>
        </p:nvSpPr>
        <p:spPr>
          <a:xfrm>
            <a:off x="6886554" y="2443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31"/>
          <p:cNvSpPr/>
          <p:nvPr/>
        </p:nvSpPr>
        <p:spPr>
          <a:xfrm>
            <a:off x="272929" y="45994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31"/>
          <p:cNvSpPr txBox="1"/>
          <p:nvPr>
            <p:ph idx="1" type="subTitle"/>
          </p:nvPr>
        </p:nvSpPr>
        <p:spPr>
          <a:xfrm>
            <a:off x="716077" y="1333550"/>
            <a:ext cx="25641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91" name="Google Shape;691;p31"/>
          <p:cNvSpPr txBox="1"/>
          <p:nvPr>
            <p:ph idx="2" type="subTitle"/>
          </p:nvPr>
        </p:nvSpPr>
        <p:spPr>
          <a:xfrm>
            <a:off x="716077" y="2498272"/>
            <a:ext cx="25641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92" name="Google Shape;692;p31"/>
          <p:cNvSpPr txBox="1"/>
          <p:nvPr>
            <p:ph idx="3" type="subTitle"/>
          </p:nvPr>
        </p:nvSpPr>
        <p:spPr>
          <a:xfrm>
            <a:off x="4949523" y="1333550"/>
            <a:ext cx="25641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93" name="Google Shape;693;p31"/>
          <p:cNvSpPr txBox="1"/>
          <p:nvPr>
            <p:ph idx="4" type="subTitle"/>
          </p:nvPr>
        </p:nvSpPr>
        <p:spPr>
          <a:xfrm>
            <a:off x="716077" y="3662995"/>
            <a:ext cx="25641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94" name="Google Shape;694;p31"/>
          <p:cNvSpPr txBox="1"/>
          <p:nvPr>
            <p:ph idx="5" type="subTitle"/>
          </p:nvPr>
        </p:nvSpPr>
        <p:spPr>
          <a:xfrm>
            <a:off x="720636" y="1695437"/>
            <a:ext cx="256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5" name="Google Shape;695;p31"/>
          <p:cNvSpPr txBox="1"/>
          <p:nvPr>
            <p:ph idx="6" type="subTitle"/>
          </p:nvPr>
        </p:nvSpPr>
        <p:spPr>
          <a:xfrm>
            <a:off x="716075" y="2860159"/>
            <a:ext cx="256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6" name="Google Shape;696;p31"/>
          <p:cNvSpPr txBox="1"/>
          <p:nvPr>
            <p:ph idx="7" type="subTitle"/>
          </p:nvPr>
        </p:nvSpPr>
        <p:spPr>
          <a:xfrm>
            <a:off x="720636" y="4024875"/>
            <a:ext cx="256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7" name="Google Shape;697;p31"/>
          <p:cNvSpPr txBox="1"/>
          <p:nvPr>
            <p:ph idx="8" type="subTitle"/>
          </p:nvPr>
        </p:nvSpPr>
        <p:spPr>
          <a:xfrm>
            <a:off x="4949475" y="2860172"/>
            <a:ext cx="256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8" name="Google Shape;698;p31"/>
          <p:cNvSpPr txBox="1"/>
          <p:nvPr>
            <p:ph idx="9" type="subTitle"/>
          </p:nvPr>
        </p:nvSpPr>
        <p:spPr>
          <a:xfrm>
            <a:off x="4949530" y="1695444"/>
            <a:ext cx="256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9" name="Google Shape;699;p31"/>
          <p:cNvSpPr txBox="1"/>
          <p:nvPr>
            <p:ph idx="13" type="subTitle"/>
          </p:nvPr>
        </p:nvSpPr>
        <p:spPr>
          <a:xfrm>
            <a:off x="4949530" y="4024900"/>
            <a:ext cx="256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0" name="Google Shape;700;p31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01" name="Google Shape;701;p31"/>
          <p:cNvSpPr txBox="1"/>
          <p:nvPr>
            <p:ph idx="14" type="subTitle"/>
          </p:nvPr>
        </p:nvSpPr>
        <p:spPr>
          <a:xfrm>
            <a:off x="4949584" y="2498288"/>
            <a:ext cx="25641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02" name="Google Shape;702;p31"/>
          <p:cNvSpPr txBox="1"/>
          <p:nvPr>
            <p:ph idx="15" type="subTitle"/>
          </p:nvPr>
        </p:nvSpPr>
        <p:spPr>
          <a:xfrm>
            <a:off x="4949523" y="3663000"/>
            <a:ext cx="25641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BLANK_1_1_1_1_1_2"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32"/>
          <p:cNvSpPr/>
          <p:nvPr/>
        </p:nvSpPr>
        <p:spPr>
          <a:xfrm>
            <a:off x="7743825" y="0"/>
            <a:ext cx="1400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32"/>
          <p:cNvSpPr/>
          <p:nvPr/>
        </p:nvSpPr>
        <p:spPr>
          <a:xfrm rot="-478374">
            <a:off x="5157246" y="3562531"/>
            <a:ext cx="4563794" cy="2841928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6" name="Google Shape;706;p32"/>
          <p:cNvGrpSpPr/>
          <p:nvPr/>
        </p:nvGrpSpPr>
        <p:grpSpPr>
          <a:xfrm>
            <a:off x="7941000" y="338138"/>
            <a:ext cx="979525" cy="3208275"/>
            <a:chOff x="5868925" y="1033750"/>
            <a:chExt cx="979525" cy="3208275"/>
          </a:xfrm>
        </p:grpSpPr>
        <p:sp>
          <p:nvSpPr>
            <p:cNvPr id="707" name="Google Shape;707;p32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32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32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2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2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32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32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32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32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32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32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32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32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32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32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32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32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32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32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32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32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32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32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32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6" name="Google Shape;736;p32"/>
          <p:cNvSpPr/>
          <p:nvPr/>
        </p:nvSpPr>
        <p:spPr>
          <a:xfrm>
            <a:off x="201690" y="4112738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32"/>
          <p:cNvSpPr/>
          <p:nvPr/>
        </p:nvSpPr>
        <p:spPr>
          <a:xfrm>
            <a:off x="144629" y="28087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32"/>
          <p:cNvSpPr/>
          <p:nvPr/>
        </p:nvSpPr>
        <p:spPr>
          <a:xfrm>
            <a:off x="6859754" y="1498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32"/>
          <p:cNvSpPr txBox="1"/>
          <p:nvPr>
            <p:ph idx="1" type="subTitle"/>
          </p:nvPr>
        </p:nvSpPr>
        <p:spPr>
          <a:xfrm>
            <a:off x="763975" y="1638350"/>
            <a:ext cx="23340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40" name="Google Shape;740;p32"/>
          <p:cNvSpPr txBox="1"/>
          <p:nvPr>
            <p:ph idx="2" type="subTitle"/>
          </p:nvPr>
        </p:nvSpPr>
        <p:spPr>
          <a:xfrm>
            <a:off x="3102375" y="1638350"/>
            <a:ext cx="23340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41" name="Google Shape;741;p32"/>
          <p:cNvSpPr txBox="1"/>
          <p:nvPr>
            <p:ph idx="3" type="subTitle"/>
          </p:nvPr>
        </p:nvSpPr>
        <p:spPr>
          <a:xfrm>
            <a:off x="5436419" y="1638350"/>
            <a:ext cx="23340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42" name="Google Shape;742;p32"/>
          <p:cNvSpPr txBox="1"/>
          <p:nvPr>
            <p:ph idx="4" type="subTitle"/>
          </p:nvPr>
        </p:nvSpPr>
        <p:spPr>
          <a:xfrm>
            <a:off x="763975" y="3053400"/>
            <a:ext cx="23340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43" name="Google Shape;743;p32"/>
          <p:cNvSpPr txBox="1"/>
          <p:nvPr>
            <p:ph idx="5" type="subTitle"/>
          </p:nvPr>
        </p:nvSpPr>
        <p:spPr>
          <a:xfrm>
            <a:off x="768125" y="2000238"/>
            <a:ext cx="233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4" name="Google Shape;744;p32"/>
          <p:cNvSpPr txBox="1"/>
          <p:nvPr>
            <p:ph idx="6" type="subTitle"/>
          </p:nvPr>
        </p:nvSpPr>
        <p:spPr>
          <a:xfrm>
            <a:off x="3102373" y="2000238"/>
            <a:ext cx="233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5" name="Google Shape;745;p32"/>
          <p:cNvSpPr txBox="1"/>
          <p:nvPr>
            <p:ph idx="7" type="subTitle"/>
          </p:nvPr>
        </p:nvSpPr>
        <p:spPr>
          <a:xfrm>
            <a:off x="768125" y="3415281"/>
            <a:ext cx="233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6" name="Google Shape;746;p32"/>
          <p:cNvSpPr txBox="1"/>
          <p:nvPr>
            <p:ph idx="8" type="subTitle"/>
          </p:nvPr>
        </p:nvSpPr>
        <p:spPr>
          <a:xfrm>
            <a:off x="3102275" y="3415281"/>
            <a:ext cx="233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7" name="Google Shape;747;p32"/>
          <p:cNvSpPr txBox="1"/>
          <p:nvPr>
            <p:ph idx="9" type="subTitle"/>
          </p:nvPr>
        </p:nvSpPr>
        <p:spPr>
          <a:xfrm>
            <a:off x="5436425" y="2000244"/>
            <a:ext cx="233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8" name="Google Shape;748;p32"/>
          <p:cNvSpPr txBox="1"/>
          <p:nvPr>
            <p:ph idx="13" type="subTitle"/>
          </p:nvPr>
        </p:nvSpPr>
        <p:spPr>
          <a:xfrm>
            <a:off x="5436425" y="3415300"/>
            <a:ext cx="233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9" name="Google Shape;749;p32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50" name="Google Shape;750;p32"/>
          <p:cNvSpPr txBox="1"/>
          <p:nvPr>
            <p:ph idx="14" type="subTitle"/>
          </p:nvPr>
        </p:nvSpPr>
        <p:spPr>
          <a:xfrm>
            <a:off x="3102375" y="3053400"/>
            <a:ext cx="23340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51" name="Google Shape;751;p32"/>
          <p:cNvSpPr txBox="1"/>
          <p:nvPr>
            <p:ph idx="15" type="subTitle"/>
          </p:nvPr>
        </p:nvSpPr>
        <p:spPr>
          <a:xfrm>
            <a:off x="5436419" y="3053400"/>
            <a:ext cx="23340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16"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3"/>
          <p:cNvSpPr/>
          <p:nvPr/>
        </p:nvSpPr>
        <p:spPr>
          <a:xfrm>
            <a:off x="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33"/>
          <p:cNvSpPr/>
          <p:nvPr/>
        </p:nvSpPr>
        <p:spPr>
          <a:xfrm rot="5190159">
            <a:off x="7076596" y="120483"/>
            <a:ext cx="4563778" cy="2841918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33"/>
          <p:cNvSpPr/>
          <p:nvPr/>
        </p:nvSpPr>
        <p:spPr>
          <a:xfrm>
            <a:off x="634315" y="102713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33"/>
          <p:cNvSpPr/>
          <p:nvPr/>
        </p:nvSpPr>
        <p:spPr>
          <a:xfrm rot="5400000">
            <a:off x="8341475" y="4413225"/>
            <a:ext cx="550950" cy="372375"/>
          </a:xfrm>
          <a:custGeom>
            <a:rect b="b" l="l" r="r" t="t"/>
            <a:pathLst>
              <a:path extrusionOk="0" h="14895" w="22038">
                <a:moveTo>
                  <a:pt x="11035" y="1642"/>
                </a:moveTo>
                <a:cubicBezTo>
                  <a:pt x="11703" y="2067"/>
                  <a:pt x="12311" y="2584"/>
                  <a:pt x="12798" y="3253"/>
                </a:cubicBezTo>
                <a:lnTo>
                  <a:pt x="9241" y="3253"/>
                </a:lnTo>
                <a:cubicBezTo>
                  <a:pt x="9728" y="2584"/>
                  <a:pt x="10336" y="2067"/>
                  <a:pt x="11035" y="1642"/>
                </a:cubicBezTo>
                <a:close/>
                <a:moveTo>
                  <a:pt x="13254" y="3861"/>
                </a:moveTo>
                <a:cubicBezTo>
                  <a:pt x="13527" y="4256"/>
                  <a:pt x="13709" y="4681"/>
                  <a:pt x="13922" y="5137"/>
                </a:cubicBezTo>
                <a:lnTo>
                  <a:pt x="8177" y="5137"/>
                </a:lnTo>
                <a:cubicBezTo>
                  <a:pt x="8329" y="4681"/>
                  <a:pt x="8542" y="4256"/>
                  <a:pt x="8816" y="3861"/>
                </a:cubicBezTo>
                <a:close/>
                <a:moveTo>
                  <a:pt x="14013" y="5776"/>
                </a:moveTo>
                <a:cubicBezTo>
                  <a:pt x="14135" y="6201"/>
                  <a:pt x="14226" y="6657"/>
                  <a:pt x="14226" y="7083"/>
                </a:cubicBezTo>
                <a:lnTo>
                  <a:pt x="7752" y="7083"/>
                </a:lnTo>
                <a:cubicBezTo>
                  <a:pt x="7782" y="6657"/>
                  <a:pt x="7843" y="6201"/>
                  <a:pt x="7934" y="5776"/>
                </a:cubicBezTo>
                <a:close/>
                <a:moveTo>
                  <a:pt x="14257" y="7691"/>
                </a:moveTo>
                <a:cubicBezTo>
                  <a:pt x="14257" y="8116"/>
                  <a:pt x="14165" y="8572"/>
                  <a:pt x="14105" y="8967"/>
                </a:cubicBezTo>
                <a:lnTo>
                  <a:pt x="7904" y="8967"/>
                </a:lnTo>
                <a:cubicBezTo>
                  <a:pt x="7843" y="8572"/>
                  <a:pt x="7752" y="8116"/>
                  <a:pt x="7752" y="7691"/>
                </a:cubicBezTo>
                <a:close/>
                <a:moveTo>
                  <a:pt x="13953" y="9575"/>
                </a:moveTo>
                <a:cubicBezTo>
                  <a:pt x="13801" y="10031"/>
                  <a:pt x="13618" y="10457"/>
                  <a:pt x="13375" y="10882"/>
                </a:cubicBezTo>
                <a:lnTo>
                  <a:pt x="8694" y="10882"/>
                </a:lnTo>
                <a:cubicBezTo>
                  <a:pt x="8481" y="10457"/>
                  <a:pt x="8269" y="10031"/>
                  <a:pt x="8147" y="9575"/>
                </a:cubicBezTo>
                <a:close/>
                <a:moveTo>
                  <a:pt x="12950" y="11520"/>
                </a:moveTo>
                <a:cubicBezTo>
                  <a:pt x="12433" y="12250"/>
                  <a:pt x="11795" y="12858"/>
                  <a:pt x="11035" y="13314"/>
                </a:cubicBezTo>
                <a:cubicBezTo>
                  <a:pt x="10275" y="12858"/>
                  <a:pt x="9606" y="12250"/>
                  <a:pt x="9089" y="11520"/>
                </a:cubicBezTo>
                <a:close/>
                <a:moveTo>
                  <a:pt x="14591" y="608"/>
                </a:moveTo>
                <a:cubicBezTo>
                  <a:pt x="18360" y="608"/>
                  <a:pt x="21430" y="3678"/>
                  <a:pt x="21430" y="7447"/>
                </a:cubicBezTo>
                <a:cubicBezTo>
                  <a:pt x="21430" y="11216"/>
                  <a:pt x="18360" y="14286"/>
                  <a:pt x="14591" y="14286"/>
                </a:cubicBezTo>
                <a:cubicBezTo>
                  <a:pt x="13557" y="14286"/>
                  <a:pt x="12585" y="14074"/>
                  <a:pt x="11643" y="13618"/>
                </a:cubicBezTo>
                <a:cubicBezTo>
                  <a:pt x="12463" y="13071"/>
                  <a:pt x="13193" y="12311"/>
                  <a:pt x="13709" y="11460"/>
                </a:cubicBezTo>
                <a:cubicBezTo>
                  <a:pt x="13831" y="11308"/>
                  <a:pt x="13922" y="11156"/>
                  <a:pt x="13983" y="11034"/>
                </a:cubicBezTo>
                <a:cubicBezTo>
                  <a:pt x="14257" y="10578"/>
                  <a:pt x="14439" y="10031"/>
                  <a:pt x="14591" y="9514"/>
                </a:cubicBezTo>
                <a:cubicBezTo>
                  <a:pt x="14621" y="9362"/>
                  <a:pt x="14682" y="9210"/>
                  <a:pt x="14712" y="9089"/>
                </a:cubicBezTo>
                <a:cubicBezTo>
                  <a:pt x="14834" y="8602"/>
                  <a:pt x="14864" y="8086"/>
                  <a:pt x="14895" y="7569"/>
                </a:cubicBezTo>
                <a:lnTo>
                  <a:pt x="14895" y="7447"/>
                </a:lnTo>
                <a:lnTo>
                  <a:pt x="14895" y="7143"/>
                </a:lnTo>
                <a:cubicBezTo>
                  <a:pt x="14864" y="6657"/>
                  <a:pt x="14773" y="6110"/>
                  <a:pt x="14682" y="5624"/>
                </a:cubicBezTo>
                <a:cubicBezTo>
                  <a:pt x="14621" y="5472"/>
                  <a:pt x="14591" y="5320"/>
                  <a:pt x="14561" y="5198"/>
                </a:cubicBezTo>
                <a:cubicBezTo>
                  <a:pt x="14409" y="4681"/>
                  <a:pt x="14165" y="4195"/>
                  <a:pt x="13861" y="3678"/>
                </a:cubicBezTo>
                <a:cubicBezTo>
                  <a:pt x="13801" y="3526"/>
                  <a:pt x="13679" y="3374"/>
                  <a:pt x="13618" y="3283"/>
                </a:cubicBezTo>
                <a:cubicBezTo>
                  <a:pt x="13071" y="2523"/>
                  <a:pt x="12433" y="1824"/>
                  <a:pt x="11643" y="1307"/>
                </a:cubicBezTo>
                <a:cubicBezTo>
                  <a:pt x="12554" y="852"/>
                  <a:pt x="13557" y="608"/>
                  <a:pt x="14591" y="608"/>
                </a:cubicBezTo>
                <a:close/>
                <a:moveTo>
                  <a:pt x="7448" y="669"/>
                </a:moveTo>
                <a:cubicBezTo>
                  <a:pt x="8481" y="669"/>
                  <a:pt x="9454" y="882"/>
                  <a:pt x="10427" y="1338"/>
                </a:cubicBezTo>
                <a:cubicBezTo>
                  <a:pt x="9667" y="1885"/>
                  <a:pt x="8968" y="2523"/>
                  <a:pt x="8451" y="3314"/>
                </a:cubicBezTo>
                <a:cubicBezTo>
                  <a:pt x="8360" y="3466"/>
                  <a:pt x="8238" y="3587"/>
                  <a:pt x="8177" y="3739"/>
                </a:cubicBezTo>
                <a:cubicBezTo>
                  <a:pt x="7904" y="4225"/>
                  <a:pt x="7691" y="4712"/>
                  <a:pt x="7478" y="5259"/>
                </a:cubicBezTo>
                <a:cubicBezTo>
                  <a:pt x="7448" y="5411"/>
                  <a:pt x="7418" y="5563"/>
                  <a:pt x="7387" y="5684"/>
                </a:cubicBezTo>
                <a:cubicBezTo>
                  <a:pt x="7266" y="6171"/>
                  <a:pt x="7174" y="6657"/>
                  <a:pt x="7144" y="7204"/>
                </a:cubicBezTo>
                <a:lnTo>
                  <a:pt x="7144" y="7508"/>
                </a:lnTo>
                <a:lnTo>
                  <a:pt x="7144" y="7599"/>
                </a:lnTo>
                <a:cubicBezTo>
                  <a:pt x="7144" y="8116"/>
                  <a:pt x="7235" y="8633"/>
                  <a:pt x="7326" y="9119"/>
                </a:cubicBezTo>
                <a:cubicBezTo>
                  <a:pt x="7387" y="9271"/>
                  <a:pt x="7418" y="9423"/>
                  <a:pt x="7448" y="9545"/>
                </a:cubicBezTo>
                <a:cubicBezTo>
                  <a:pt x="7600" y="10092"/>
                  <a:pt x="7782" y="10578"/>
                  <a:pt x="8056" y="11064"/>
                </a:cubicBezTo>
                <a:cubicBezTo>
                  <a:pt x="8147" y="11216"/>
                  <a:pt x="8208" y="11338"/>
                  <a:pt x="8329" y="11490"/>
                </a:cubicBezTo>
                <a:cubicBezTo>
                  <a:pt x="8846" y="12311"/>
                  <a:pt x="9576" y="13071"/>
                  <a:pt x="10427" y="13648"/>
                </a:cubicBezTo>
                <a:cubicBezTo>
                  <a:pt x="9515" y="14104"/>
                  <a:pt x="8481" y="14347"/>
                  <a:pt x="7448" y="14347"/>
                </a:cubicBezTo>
                <a:cubicBezTo>
                  <a:pt x="3679" y="14347"/>
                  <a:pt x="609" y="11247"/>
                  <a:pt x="609" y="7508"/>
                </a:cubicBezTo>
                <a:cubicBezTo>
                  <a:pt x="609" y="3709"/>
                  <a:pt x="3679" y="669"/>
                  <a:pt x="7448" y="669"/>
                </a:cubicBezTo>
                <a:close/>
                <a:moveTo>
                  <a:pt x="7448" y="0"/>
                </a:moveTo>
                <a:cubicBezTo>
                  <a:pt x="3345" y="0"/>
                  <a:pt x="1" y="3344"/>
                  <a:pt x="1" y="7447"/>
                </a:cubicBezTo>
                <a:cubicBezTo>
                  <a:pt x="1" y="11551"/>
                  <a:pt x="3345" y="14894"/>
                  <a:pt x="7448" y="14894"/>
                </a:cubicBezTo>
                <a:cubicBezTo>
                  <a:pt x="8694" y="14894"/>
                  <a:pt x="9910" y="14590"/>
                  <a:pt x="11035" y="13982"/>
                </a:cubicBezTo>
                <a:cubicBezTo>
                  <a:pt x="12129" y="14590"/>
                  <a:pt x="13345" y="14894"/>
                  <a:pt x="14591" y="14894"/>
                </a:cubicBezTo>
                <a:cubicBezTo>
                  <a:pt x="18694" y="14894"/>
                  <a:pt x="22038" y="11551"/>
                  <a:pt x="22038" y="7447"/>
                </a:cubicBezTo>
                <a:cubicBezTo>
                  <a:pt x="22038" y="3344"/>
                  <a:pt x="18694" y="0"/>
                  <a:pt x="14591" y="0"/>
                </a:cubicBezTo>
                <a:cubicBezTo>
                  <a:pt x="13345" y="0"/>
                  <a:pt x="12129" y="304"/>
                  <a:pt x="11035" y="912"/>
                </a:cubicBezTo>
                <a:cubicBezTo>
                  <a:pt x="9910" y="304"/>
                  <a:pt x="8694" y="0"/>
                  <a:pt x="74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7" name="Google Shape;757;p33"/>
          <p:cNvGrpSpPr/>
          <p:nvPr/>
        </p:nvGrpSpPr>
        <p:grpSpPr>
          <a:xfrm>
            <a:off x="4090628" y="443963"/>
            <a:ext cx="962709" cy="191050"/>
            <a:chOff x="4058091" y="1310700"/>
            <a:chExt cx="962709" cy="191050"/>
          </a:xfrm>
        </p:grpSpPr>
        <p:cxnSp>
          <p:nvCxnSpPr>
            <p:cNvPr id="758" name="Google Shape;758;p33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9" name="Google Shape;759;p33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60" name="Google Shape;760;p33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761" name="Google Shape;761;p33"/>
          <p:cNvGrpSpPr/>
          <p:nvPr/>
        </p:nvGrpSpPr>
        <p:grpSpPr>
          <a:xfrm rot="-5400000">
            <a:off x="4082225" y="3472575"/>
            <a:ext cx="979525" cy="3208275"/>
            <a:chOff x="5868925" y="1033750"/>
            <a:chExt cx="979525" cy="3208275"/>
          </a:xfrm>
        </p:grpSpPr>
        <p:sp>
          <p:nvSpPr>
            <p:cNvPr id="762" name="Google Shape;762;p33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33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33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33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33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33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33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33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33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33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33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33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33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33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33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33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33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33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33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33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33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33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1" name="Google Shape;791;p33"/>
          <p:cNvSpPr/>
          <p:nvPr/>
        </p:nvSpPr>
        <p:spPr>
          <a:xfrm>
            <a:off x="1120829" y="44518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33"/>
          <p:cNvSpPr txBox="1"/>
          <p:nvPr>
            <p:ph hasCustomPrompt="1" type="title"/>
          </p:nvPr>
        </p:nvSpPr>
        <p:spPr>
          <a:xfrm>
            <a:off x="979922" y="1167938"/>
            <a:ext cx="3379800" cy="747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3" name="Google Shape;793;p33"/>
          <p:cNvSpPr txBox="1"/>
          <p:nvPr>
            <p:ph idx="1" type="subTitle"/>
          </p:nvPr>
        </p:nvSpPr>
        <p:spPr>
          <a:xfrm>
            <a:off x="979922" y="1858642"/>
            <a:ext cx="3379800" cy="407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94" name="Google Shape;794;p33"/>
          <p:cNvSpPr txBox="1"/>
          <p:nvPr>
            <p:ph hasCustomPrompt="1" idx="2" type="title"/>
          </p:nvPr>
        </p:nvSpPr>
        <p:spPr>
          <a:xfrm>
            <a:off x="979928" y="2877458"/>
            <a:ext cx="3379800" cy="747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5" name="Google Shape;795;p33"/>
          <p:cNvSpPr txBox="1"/>
          <p:nvPr>
            <p:ph idx="3" type="subTitle"/>
          </p:nvPr>
        </p:nvSpPr>
        <p:spPr>
          <a:xfrm>
            <a:off x="979928" y="3568162"/>
            <a:ext cx="3379800" cy="407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96" name="Google Shape;796;p33"/>
          <p:cNvSpPr txBox="1"/>
          <p:nvPr>
            <p:ph hasCustomPrompt="1" idx="4" type="title"/>
          </p:nvPr>
        </p:nvSpPr>
        <p:spPr>
          <a:xfrm>
            <a:off x="4784272" y="1167938"/>
            <a:ext cx="3379800" cy="747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7" name="Google Shape;797;p33"/>
          <p:cNvSpPr txBox="1"/>
          <p:nvPr>
            <p:ph idx="5" type="subTitle"/>
          </p:nvPr>
        </p:nvSpPr>
        <p:spPr>
          <a:xfrm>
            <a:off x="4784272" y="1858642"/>
            <a:ext cx="3379800" cy="407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98" name="Google Shape;798;p33"/>
          <p:cNvSpPr txBox="1"/>
          <p:nvPr>
            <p:ph hasCustomPrompt="1" idx="6" type="title"/>
          </p:nvPr>
        </p:nvSpPr>
        <p:spPr>
          <a:xfrm>
            <a:off x="4784278" y="2877458"/>
            <a:ext cx="3379800" cy="747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9" name="Google Shape;799;p33"/>
          <p:cNvSpPr txBox="1"/>
          <p:nvPr>
            <p:ph idx="7" type="subTitle"/>
          </p:nvPr>
        </p:nvSpPr>
        <p:spPr>
          <a:xfrm>
            <a:off x="4784278" y="3568162"/>
            <a:ext cx="3379800" cy="407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34"/>
          <p:cNvSpPr/>
          <p:nvPr/>
        </p:nvSpPr>
        <p:spPr>
          <a:xfrm>
            <a:off x="5200650" y="0"/>
            <a:ext cx="39432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2" name="Google Shape;802;p34"/>
          <p:cNvGrpSpPr/>
          <p:nvPr/>
        </p:nvGrpSpPr>
        <p:grpSpPr>
          <a:xfrm>
            <a:off x="3514003" y="167538"/>
            <a:ext cx="962709" cy="191050"/>
            <a:chOff x="4058091" y="1310700"/>
            <a:chExt cx="962709" cy="191050"/>
          </a:xfrm>
        </p:grpSpPr>
        <p:cxnSp>
          <p:nvCxnSpPr>
            <p:cNvPr id="803" name="Google Shape;803;p34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04" name="Google Shape;804;p34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05" name="Google Shape;805;p34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06" name="Google Shape;806;p34"/>
          <p:cNvGrpSpPr/>
          <p:nvPr/>
        </p:nvGrpSpPr>
        <p:grpSpPr>
          <a:xfrm>
            <a:off x="7941000" y="-885550"/>
            <a:ext cx="979525" cy="3208275"/>
            <a:chOff x="5868925" y="1033750"/>
            <a:chExt cx="979525" cy="3208275"/>
          </a:xfrm>
        </p:grpSpPr>
        <p:sp>
          <p:nvSpPr>
            <p:cNvPr id="807" name="Google Shape;807;p34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34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34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6" name="Google Shape;836;p34"/>
          <p:cNvSpPr/>
          <p:nvPr/>
        </p:nvSpPr>
        <p:spPr>
          <a:xfrm>
            <a:off x="94667" y="242415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34"/>
          <p:cNvSpPr/>
          <p:nvPr/>
        </p:nvSpPr>
        <p:spPr>
          <a:xfrm>
            <a:off x="304217" y="46083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34"/>
          <p:cNvSpPr txBox="1"/>
          <p:nvPr>
            <p:ph type="ctrTitle"/>
          </p:nvPr>
        </p:nvSpPr>
        <p:spPr>
          <a:xfrm>
            <a:off x="713225" y="539500"/>
            <a:ext cx="4982700" cy="92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39" name="Google Shape;839;p34"/>
          <p:cNvSpPr txBox="1"/>
          <p:nvPr>
            <p:ph idx="1" type="subTitle"/>
          </p:nvPr>
        </p:nvSpPr>
        <p:spPr>
          <a:xfrm>
            <a:off x="713225" y="1463651"/>
            <a:ext cx="4982700" cy="12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40" name="Google Shape;840;p34"/>
          <p:cNvSpPr txBox="1"/>
          <p:nvPr/>
        </p:nvSpPr>
        <p:spPr>
          <a:xfrm>
            <a:off x="713225" y="3629025"/>
            <a:ext cx="40494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41" name="Google Shape;841;p34"/>
          <p:cNvSpPr/>
          <p:nvPr>
            <p:ph idx="2" type="pic"/>
          </p:nvPr>
        </p:nvSpPr>
        <p:spPr>
          <a:xfrm>
            <a:off x="4913750" y="0"/>
            <a:ext cx="2364900" cy="377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25"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35"/>
          <p:cNvSpPr/>
          <p:nvPr/>
        </p:nvSpPr>
        <p:spPr>
          <a:xfrm>
            <a:off x="3510800" y="0"/>
            <a:ext cx="5633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35"/>
          <p:cNvSpPr/>
          <p:nvPr/>
        </p:nvSpPr>
        <p:spPr>
          <a:xfrm>
            <a:off x="7987615" y="102713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5" name="Google Shape;845;p35"/>
          <p:cNvGrpSpPr/>
          <p:nvPr/>
        </p:nvGrpSpPr>
        <p:grpSpPr>
          <a:xfrm>
            <a:off x="3633478" y="443963"/>
            <a:ext cx="962709" cy="191050"/>
            <a:chOff x="4058091" y="1310700"/>
            <a:chExt cx="962709" cy="191050"/>
          </a:xfrm>
        </p:grpSpPr>
        <p:cxnSp>
          <p:nvCxnSpPr>
            <p:cNvPr id="846" name="Google Shape;846;p35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47" name="Google Shape;847;p35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48" name="Google Shape;848;p35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49" name="Google Shape;849;p35"/>
          <p:cNvSpPr/>
          <p:nvPr/>
        </p:nvSpPr>
        <p:spPr>
          <a:xfrm>
            <a:off x="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35"/>
          <p:cNvSpPr/>
          <p:nvPr/>
        </p:nvSpPr>
        <p:spPr>
          <a:xfrm rot="5400000">
            <a:off x="8341475" y="4413225"/>
            <a:ext cx="550950" cy="372375"/>
          </a:xfrm>
          <a:custGeom>
            <a:rect b="b" l="l" r="r" t="t"/>
            <a:pathLst>
              <a:path extrusionOk="0" h="14895" w="22038">
                <a:moveTo>
                  <a:pt x="11035" y="1642"/>
                </a:moveTo>
                <a:cubicBezTo>
                  <a:pt x="11703" y="2067"/>
                  <a:pt x="12311" y="2584"/>
                  <a:pt x="12798" y="3253"/>
                </a:cubicBezTo>
                <a:lnTo>
                  <a:pt x="9241" y="3253"/>
                </a:lnTo>
                <a:cubicBezTo>
                  <a:pt x="9728" y="2584"/>
                  <a:pt x="10336" y="2067"/>
                  <a:pt x="11035" y="1642"/>
                </a:cubicBezTo>
                <a:close/>
                <a:moveTo>
                  <a:pt x="13254" y="3861"/>
                </a:moveTo>
                <a:cubicBezTo>
                  <a:pt x="13527" y="4256"/>
                  <a:pt x="13709" y="4681"/>
                  <a:pt x="13922" y="5137"/>
                </a:cubicBezTo>
                <a:lnTo>
                  <a:pt x="8177" y="5137"/>
                </a:lnTo>
                <a:cubicBezTo>
                  <a:pt x="8329" y="4681"/>
                  <a:pt x="8542" y="4256"/>
                  <a:pt x="8816" y="3861"/>
                </a:cubicBezTo>
                <a:close/>
                <a:moveTo>
                  <a:pt x="14013" y="5776"/>
                </a:moveTo>
                <a:cubicBezTo>
                  <a:pt x="14135" y="6201"/>
                  <a:pt x="14226" y="6657"/>
                  <a:pt x="14226" y="7083"/>
                </a:cubicBezTo>
                <a:lnTo>
                  <a:pt x="7752" y="7083"/>
                </a:lnTo>
                <a:cubicBezTo>
                  <a:pt x="7782" y="6657"/>
                  <a:pt x="7843" y="6201"/>
                  <a:pt x="7934" y="5776"/>
                </a:cubicBezTo>
                <a:close/>
                <a:moveTo>
                  <a:pt x="14257" y="7691"/>
                </a:moveTo>
                <a:cubicBezTo>
                  <a:pt x="14257" y="8116"/>
                  <a:pt x="14165" y="8572"/>
                  <a:pt x="14105" y="8967"/>
                </a:cubicBezTo>
                <a:lnTo>
                  <a:pt x="7904" y="8967"/>
                </a:lnTo>
                <a:cubicBezTo>
                  <a:pt x="7843" y="8572"/>
                  <a:pt x="7752" y="8116"/>
                  <a:pt x="7752" y="7691"/>
                </a:cubicBezTo>
                <a:close/>
                <a:moveTo>
                  <a:pt x="13953" y="9575"/>
                </a:moveTo>
                <a:cubicBezTo>
                  <a:pt x="13801" y="10031"/>
                  <a:pt x="13618" y="10457"/>
                  <a:pt x="13375" y="10882"/>
                </a:cubicBezTo>
                <a:lnTo>
                  <a:pt x="8694" y="10882"/>
                </a:lnTo>
                <a:cubicBezTo>
                  <a:pt x="8481" y="10457"/>
                  <a:pt x="8269" y="10031"/>
                  <a:pt x="8147" y="9575"/>
                </a:cubicBezTo>
                <a:close/>
                <a:moveTo>
                  <a:pt x="12950" y="11520"/>
                </a:moveTo>
                <a:cubicBezTo>
                  <a:pt x="12433" y="12250"/>
                  <a:pt x="11795" y="12858"/>
                  <a:pt x="11035" y="13314"/>
                </a:cubicBezTo>
                <a:cubicBezTo>
                  <a:pt x="10275" y="12858"/>
                  <a:pt x="9606" y="12250"/>
                  <a:pt x="9089" y="11520"/>
                </a:cubicBezTo>
                <a:close/>
                <a:moveTo>
                  <a:pt x="14591" y="608"/>
                </a:moveTo>
                <a:cubicBezTo>
                  <a:pt x="18360" y="608"/>
                  <a:pt x="21430" y="3678"/>
                  <a:pt x="21430" y="7447"/>
                </a:cubicBezTo>
                <a:cubicBezTo>
                  <a:pt x="21430" y="11216"/>
                  <a:pt x="18360" y="14286"/>
                  <a:pt x="14591" y="14286"/>
                </a:cubicBezTo>
                <a:cubicBezTo>
                  <a:pt x="13557" y="14286"/>
                  <a:pt x="12585" y="14074"/>
                  <a:pt x="11643" y="13618"/>
                </a:cubicBezTo>
                <a:cubicBezTo>
                  <a:pt x="12463" y="13071"/>
                  <a:pt x="13193" y="12311"/>
                  <a:pt x="13709" y="11460"/>
                </a:cubicBezTo>
                <a:cubicBezTo>
                  <a:pt x="13831" y="11308"/>
                  <a:pt x="13922" y="11156"/>
                  <a:pt x="13983" y="11034"/>
                </a:cubicBezTo>
                <a:cubicBezTo>
                  <a:pt x="14257" y="10578"/>
                  <a:pt x="14439" y="10031"/>
                  <a:pt x="14591" y="9514"/>
                </a:cubicBezTo>
                <a:cubicBezTo>
                  <a:pt x="14621" y="9362"/>
                  <a:pt x="14682" y="9210"/>
                  <a:pt x="14712" y="9089"/>
                </a:cubicBezTo>
                <a:cubicBezTo>
                  <a:pt x="14834" y="8602"/>
                  <a:pt x="14864" y="8086"/>
                  <a:pt x="14895" y="7569"/>
                </a:cubicBezTo>
                <a:lnTo>
                  <a:pt x="14895" y="7447"/>
                </a:lnTo>
                <a:lnTo>
                  <a:pt x="14895" y="7143"/>
                </a:lnTo>
                <a:cubicBezTo>
                  <a:pt x="14864" y="6657"/>
                  <a:pt x="14773" y="6110"/>
                  <a:pt x="14682" y="5624"/>
                </a:cubicBezTo>
                <a:cubicBezTo>
                  <a:pt x="14621" y="5472"/>
                  <a:pt x="14591" y="5320"/>
                  <a:pt x="14561" y="5198"/>
                </a:cubicBezTo>
                <a:cubicBezTo>
                  <a:pt x="14409" y="4681"/>
                  <a:pt x="14165" y="4195"/>
                  <a:pt x="13861" y="3678"/>
                </a:cubicBezTo>
                <a:cubicBezTo>
                  <a:pt x="13801" y="3526"/>
                  <a:pt x="13679" y="3374"/>
                  <a:pt x="13618" y="3283"/>
                </a:cubicBezTo>
                <a:cubicBezTo>
                  <a:pt x="13071" y="2523"/>
                  <a:pt x="12433" y="1824"/>
                  <a:pt x="11643" y="1307"/>
                </a:cubicBezTo>
                <a:cubicBezTo>
                  <a:pt x="12554" y="852"/>
                  <a:pt x="13557" y="608"/>
                  <a:pt x="14591" y="608"/>
                </a:cubicBezTo>
                <a:close/>
                <a:moveTo>
                  <a:pt x="7448" y="669"/>
                </a:moveTo>
                <a:cubicBezTo>
                  <a:pt x="8481" y="669"/>
                  <a:pt x="9454" y="882"/>
                  <a:pt x="10427" y="1338"/>
                </a:cubicBezTo>
                <a:cubicBezTo>
                  <a:pt x="9667" y="1885"/>
                  <a:pt x="8968" y="2523"/>
                  <a:pt x="8451" y="3314"/>
                </a:cubicBezTo>
                <a:cubicBezTo>
                  <a:pt x="8360" y="3466"/>
                  <a:pt x="8238" y="3587"/>
                  <a:pt x="8177" y="3739"/>
                </a:cubicBezTo>
                <a:cubicBezTo>
                  <a:pt x="7904" y="4225"/>
                  <a:pt x="7691" y="4712"/>
                  <a:pt x="7478" y="5259"/>
                </a:cubicBezTo>
                <a:cubicBezTo>
                  <a:pt x="7448" y="5411"/>
                  <a:pt x="7418" y="5563"/>
                  <a:pt x="7387" y="5684"/>
                </a:cubicBezTo>
                <a:cubicBezTo>
                  <a:pt x="7266" y="6171"/>
                  <a:pt x="7174" y="6657"/>
                  <a:pt x="7144" y="7204"/>
                </a:cubicBezTo>
                <a:lnTo>
                  <a:pt x="7144" y="7508"/>
                </a:lnTo>
                <a:lnTo>
                  <a:pt x="7144" y="7599"/>
                </a:lnTo>
                <a:cubicBezTo>
                  <a:pt x="7144" y="8116"/>
                  <a:pt x="7235" y="8633"/>
                  <a:pt x="7326" y="9119"/>
                </a:cubicBezTo>
                <a:cubicBezTo>
                  <a:pt x="7387" y="9271"/>
                  <a:pt x="7418" y="9423"/>
                  <a:pt x="7448" y="9545"/>
                </a:cubicBezTo>
                <a:cubicBezTo>
                  <a:pt x="7600" y="10092"/>
                  <a:pt x="7782" y="10578"/>
                  <a:pt x="8056" y="11064"/>
                </a:cubicBezTo>
                <a:cubicBezTo>
                  <a:pt x="8147" y="11216"/>
                  <a:pt x="8208" y="11338"/>
                  <a:pt x="8329" y="11490"/>
                </a:cubicBezTo>
                <a:cubicBezTo>
                  <a:pt x="8846" y="12311"/>
                  <a:pt x="9576" y="13071"/>
                  <a:pt x="10427" y="13648"/>
                </a:cubicBezTo>
                <a:cubicBezTo>
                  <a:pt x="9515" y="14104"/>
                  <a:pt x="8481" y="14347"/>
                  <a:pt x="7448" y="14347"/>
                </a:cubicBezTo>
                <a:cubicBezTo>
                  <a:pt x="3679" y="14347"/>
                  <a:pt x="609" y="11247"/>
                  <a:pt x="609" y="7508"/>
                </a:cubicBezTo>
                <a:cubicBezTo>
                  <a:pt x="609" y="3709"/>
                  <a:pt x="3679" y="669"/>
                  <a:pt x="7448" y="669"/>
                </a:cubicBezTo>
                <a:close/>
                <a:moveTo>
                  <a:pt x="7448" y="0"/>
                </a:moveTo>
                <a:cubicBezTo>
                  <a:pt x="3345" y="0"/>
                  <a:pt x="1" y="3344"/>
                  <a:pt x="1" y="7447"/>
                </a:cubicBezTo>
                <a:cubicBezTo>
                  <a:pt x="1" y="11551"/>
                  <a:pt x="3345" y="14894"/>
                  <a:pt x="7448" y="14894"/>
                </a:cubicBezTo>
                <a:cubicBezTo>
                  <a:pt x="8694" y="14894"/>
                  <a:pt x="9910" y="14590"/>
                  <a:pt x="11035" y="13982"/>
                </a:cubicBezTo>
                <a:cubicBezTo>
                  <a:pt x="12129" y="14590"/>
                  <a:pt x="13345" y="14894"/>
                  <a:pt x="14591" y="14894"/>
                </a:cubicBezTo>
                <a:cubicBezTo>
                  <a:pt x="18694" y="14894"/>
                  <a:pt x="22038" y="11551"/>
                  <a:pt x="22038" y="7447"/>
                </a:cubicBezTo>
                <a:cubicBezTo>
                  <a:pt x="22038" y="3344"/>
                  <a:pt x="18694" y="0"/>
                  <a:pt x="14591" y="0"/>
                </a:cubicBezTo>
                <a:cubicBezTo>
                  <a:pt x="13345" y="0"/>
                  <a:pt x="12129" y="304"/>
                  <a:pt x="11035" y="912"/>
                </a:cubicBezTo>
                <a:cubicBezTo>
                  <a:pt x="9910" y="304"/>
                  <a:pt x="8694" y="0"/>
                  <a:pt x="74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35"/>
          <p:cNvSpPr/>
          <p:nvPr/>
        </p:nvSpPr>
        <p:spPr>
          <a:xfrm>
            <a:off x="1120829" y="44518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26"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36"/>
          <p:cNvSpPr/>
          <p:nvPr/>
        </p:nvSpPr>
        <p:spPr>
          <a:xfrm>
            <a:off x="7743825" y="0"/>
            <a:ext cx="1400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36"/>
          <p:cNvSpPr/>
          <p:nvPr/>
        </p:nvSpPr>
        <p:spPr>
          <a:xfrm rot="-478374">
            <a:off x="5157246" y="3562531"/>
            <a:ext cx="4563794" cy="2841928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5" name="Google Shape;855;p36"/>
          <p:cNvGrpSpPr/>
          <p:nvPr/>
        </p:nvGrpSpPr>
        <p:grpSpPr>
          <a:xfrm>
            <a:off x="7941000" y="338138"/>
            <a:ext cx="979525" cy="3208275"/>
            <a:chOff x="5868925" y="1033750"/>
            <a:chExt cx="979525" cy="3208275"/>
          </a:xfrm>
        </p:grpSpPr>
        <p:sp>
          <p:nvSpPr>
            <p:cNvPr id="856" name="Google Shape;856;p36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5" name="Google Shape;885;p36"/>
          <p:cNvSpPr/>
          <p:nvPr/>
        </p:nvSpPr>
        <p:spPr>
          <a:xfrm>
            <a:off x="201690" y="4112738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36"/>
          <p:cNvSpPr/>
          <p:nvPr/>
        </p:nvSpPr>
        <p:spPr>
          <a:xfrm>
            <a:off x="6859754" y="1498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7" name="Google Shape;887;p36"/>
          <p:cNvGrpSpPr/>
          <p:nvPr/>
        </p:nvGrpSpPr>
        <p:grpSpPr>
          <a:xfrm>
            <a:off x="4090628" y="443963"/>
            <a:ext cx="962709" cy="191050"/>
            <a:chOff x="4058091" y="1310700"/>
            <a:chExt cx="962709" cy="191050"/>
          </a:xfrm>
        </p:grpSpPr>
        <p:cxnSp>
          <p:nvCxnSpPr>
            <p:cNvPr id="888" name="Google Shape;888;p36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89" name="Google Shape;889;p36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90" name="Google Shape;890;p36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2623828" y="4599413"/>
            <a:ext cx="962709" cy="191050"/>
            <a:chOff x="4058091" y="1310700"/>
            <a:chExt cx="962709" cy="191050"/>
          </a:xfrm>
        </p:grpSpPr>
        <p:cxnSp>
          <p:nvCxnSpPr>
            <p:cNvPr id="66" name="Google Shape;66;p5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" name="Google Shape;67;p5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9" name="Google Shape;69;p5"/>
          <p:cNvSpPr/>
          <p:nvPr/>
        </p:nvSpPr>
        <p:spPr>
          <a:xfrm>
            <a:off x="8423925" y="0"/>
            <a:ext cx="720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7941013" y="-1686912"/>
            <a:ext cx="979525" cy="3208275"/>
            <a:chOff x="5868925" y="1033750"/>
            <a:chExt cx="979525" cy="3208275"/>
          </a:xfrm>
        </p:grpSpPr>
        <p:sp>
          <p:nvSpPr>
            <p:cNvPr id="71" name="Google Shape;71;p5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" name="Google Shape;100;p5"/>
          <p:cNvSpPr/>
          <p:nvPr/>
        </p:nvSpPr>
        <p:spPr>
          <a:xfrm>
            <a:off x="201690" y="4112738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8636329" y="193295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"/>
          <p:cNvSpPr/>
          <p:nvPr/>
        </p:nvSpPr>
        <p:spPr>
          <a:xfrm>
            <a:off x="1625929" y="448587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5"/>
          <p:cNvSpPr/>
          <p:nvPr/>
        </p:nvSpPr>
        <p:spPr>
          <a:xfrm>
            <a:off x="201704" y="222815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5"/>
          <p:cNvSpPr txBox="1"/>
          <p:nvPr>
            <p:ph idx="1" type="subTitle"/>
          </p:nvPr>
        </p:nvSpPr>
        <p:spPr>
          <a:xfrm>
            <a:off x="713225" y="1521375"/>
            <a:ext cx="3720000" cy="4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5" name="Google Shape;105;p5"/>
          <p:cNvSpPr txBox="1"/>
          <p:nvPr>
            <p:ph idx="2" type="subTitle"/>
          </p:nvPr>
        </p:nvSpPr>
        <p:spPr>
          <a:xfrm>
            <a:off x="713225" y="1932984"/>
            <a:ext cx="3720000" cy="18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➔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◆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◆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◆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9pPr>
          </a:lstStyle>
          <a:p/>
        </p:txBody>
      </p:sp>
      <p:sp>
        <p:nvSpPr>
          <p:cNvPr id="106" name="Google Shape;106;p5"/>
          <p:cNvSpPr txBox="1"/>
          <p:nvPr>
            <p:ph idx="3" type="subTitle"/>
          </p:nvPr>
        </p:nvSpPr>
        <p:spPr>
          <a:xfrm>
            <a:off x="4433341" y="1521375"/>
            <a:ext cx="3720000" cy="4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b="1"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7" name="Google Shape;107;p5"/>
          <p:cNvSpPr txBox="1"/>
          <p:nvPr>
            <p:ph idx="4" type="subTitle"/>
          </p:nvPr>
        </p:nvSpPr>
        <p:spPr>
          <a:xfrm>
            <a:off x="4433345" y="1932700"/>
            <a:ext cx="3720000" cy="18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➔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◆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◆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◆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9pPr>
          </a:lstStyle>
          <a:p/>
        </p:txBody>
      </p:sp>
      <p:sp>
        <p:nvSpPr>
          <p:cNvPr id="108" name="Google Shape;108;p5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>
            <a:off x="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6"/>
          <p:cNvSpPr/>
          <p:nvPr/>
        </p:nvSpPr>
        <p:spPr>
          <a:xfrm>
            <a:off x="871530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6387415" y="-436787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"/>
          <p:cNvSpPr/>
          <p:nvPr/>
        </p:nvSpPr>
        <p:spPr>
          <a:xfrm>
            <a:off x="565629" y="46846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6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"/>
          <p:cNvSpPr/>
          <p:nvPr/>
        </p:nvSpPr>
        <p:spPr>
          <a:xfrm>
            <a:off x="0" y="0"/>
            <a:ext cx="1314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7"/>
          <p:cNvSpPr/>
          <p:nvPr/>
        </p:nvSpPr>
        <p:spPr>
          <a:xfrm rot="3772274">
            <a:off x="-1843744" y="2788405"/>
            <a:ext cx="4564032" cy="2842076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"/>
          <p:cNvSpPr/>
          <p:nvPr/>
        </p:nvSpPr>
        <p:spPr>
          <a:xfrm>
            <a:off x="8216665" y="102713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7"/>
          <p:cNvGrpSpPr/>
          <p:nvPr/>
        </p:nvGrpSpPr>
        <p:grpSpPr>
          <a:xfrm>
            <a:off x="3633478" y="443963"/>
            <a:ext cx="962709" cy="191050"/>
            <a:chOff x="4058091" y="1310700"/>
            <a:chExt cx="962709" cy="191050"/>
          </a:xfrm>
        </p:grpSpPr>
        <p:cxnSp>
          <p:nvCxnSpPr>
            <p:cNvPr id="120" name="Google Shape;120;p7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1" name="Google Shape;121;p7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2" name="Google Shape;122;p7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23" name="Google Shape;123;p7"/>
          <p:cNvGrpSpPr/>
          <p:nvPr/>
        </p:nvGrpSpPr>
        <p:grpSpPr>
          <a:xfrm rot="-5400000">
            <a:off x="7050088" y="3534788"/>
            <a:ext cx="979525" cy="3208275"/>
            <a:chOff x="5868925" y="1033750"/>
            <a:chExt cx="979525" cy="3208275"/>
          </a:xfrm>
        </p:grpSpPr>
        <p:sp>
          <p:nvSpPr>
            <p:cNvPr id="124" name="Google Shape;124;p7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3" name="Google Shape;153;p7"/>
          <p:cNvSpPr/>
          <p:nvPr/>
        </p:nvSpPr>
        <p:spPr>
          <a:xfrm>
            <a:off x="8512229" y="2937892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7"/>
          <p:cNvSpPr txBox="1"/>
          <p:nvPr>
            <p:ph type="title"/>
          </p:nvPr>
        </p:nvSpPr>
        <p:spPr>
          <a:xfrm>
            <a:off x="3633475" y="879038"/>
            <a:ext cx="4797300" cy="1219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5" name="Google Shape;155;p7"/>
          <p:cNvSpPr txBox="1"/>
          <p:nvPr>
            <p:ph idx="1" type="body"/>
          </p:nvPr>
        </p:nvSpPr>
        <p:spPr>
          <a:xfrm>
            <a:off x="3633475" y="2174663"/>
            <a:ext cx="4797300" cy="20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➔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◆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◆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◆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9pPr>
          </a:lstStyle>
          <a:p/>
        </p:txBody>
      </p:sp>
      <p:sp>
        <p:nvSpPr>
          <p:cNvPr id="156" name="Google Shape;156;p7"/>
          <p:cNvSpPr/>
          <p:nvPr>
            <p:ph idx="2" type="pic"/>
          </p:nvPr>
        </p:nvSpPr>
        <p:spPr>
          <a:xfrm>
            <a:off x="903725" y="0"/>
            <a:ext cx="2364900" cy="377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/>
          <p:nvPr/>
        </p:nvSpPr>
        <p:spPr>
          <a:xfrm>
            <a:off x="6445900" y="0"/>
            <a:ext cx="26979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8"/>
          <p:cNvSpPr/>
          <p:nvPr/>
        </p:nvSpPr>
        <p:spPr>
          <a:xfrm>
            <a:off x="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8"/>
          <p:cNvSpPr/>
          <p:nvPr/>
        </p:nvSpPr>
        <p:spPr>
          <a:xfrm rot="5400000">
            <a:off x="623925" y="4413225"/>
            <a:ext cx="550950" cy="372375"/>
          </a:xfrm>
          <a:custGeom>
            <a:rect b="b" l="l" r="r" t="t"/>
            <a:pathLst>
              <a:path extrusionOk="0" h="14895" w="22038">
                <a:moveTo>
                  <a:pt x="11035" y="1642"/>
                </a:moveTo>
                <a:cubicBezTo>
                  <a:pt x="11703" y="2067"/>
                  <a:pt x="12311" y="2584"/>
                  <a:pt x="12798" y="3253"/>
                </a:cubicBezTo>
                <a:lnTo>
                  <a:pt x="9241" y="3253"/>
                </a:lnTo>
                <a:cubicBezTo>
                  <a:pt x="9728" y="2584"/>
                  <a:pt x="10336" y="2067"/>
                  <a:pt x="11035" y="1642"/>
                </a:cubicBezTo>
                <a:close/>
                <a:moveTo>
                  <a:pt x="13254" y="3861"/>
                </a:moveTo>
                <a:cubicBezTo>
                  <a:pt x="13527" y="4256"/>
                  <a:pt x="13709" y="4681"/>
                  <a:pt x="13922" y="5137"/>
                </a:cubicBezTo>
                <a:lnTo>
                  <a:pt x="8177" y="5137"/>
                </a:lnTo>
                <a:cubicBezTo>
                  <a:pt x="8329" y="4681"/>
                  <a:pt x="8542" y="4256"/>
                  <a:pt x="8816" y="3861"/>
                </a:cubicBezTo>
                <a:close/>
                <a:moveTo>
                  <a:pt x="14013" y="5776"/>
                </a:moveTo>
                <a:cubicBezTo>
                  <a:pt x="14135" y="6201"/>
                  <a:pt x="14226" y="6657"/>
                  <a:pt x="14226" y="7083"/>
                </a:cubicBezTo>
                <a:lnTo>
                  <a:pt x="7752" y="7083"/>
                </a:lnTo>
                <a:cubicBezTo>
                  <a:pt x="7782" y="6657"/>
                  <a:pt x="7843" y="6201"/>
                  <a:pt x="7934" y="5776"/>
                </a:cubicBezTo>
                <a:close/>
                <a:moveTo>
                  <a:pt x="14257" y="7691"/>
                </a:moveTo>
                <a:cubicBezTo>
                  <a:pt x="14257" y="8116"/>
                  <a:pt x="14165" y="8572"/>
                  <a:pt x="14105" y="8967"/>
                </a:cubicBezTo>
                <a:lnTo>
                  <a:pt x="7904" y="8967"/>
                </a:lnTo>
                <a:cubicBezTo>
                  <a:pt x="7843" y="8572"/>
                  <a:pt x="7752" y="8116"/>
                  <a:pt x="7752" y="7691"/>
                </a:cubicBezTo>
                <a:close/>
                <a:moveTo>
                  <a:pt x="13953" y="9575"/>
                </a:moveTo>
                <a:cubicBezTo>
                  <a:pt x="13801" y="10031"/>
                  <a:pt x="13618" y="10457"/>
                  <a:pt x="13375" y="10882"/>
                </a:cubicBezTo>
                <a:lnTo>
                  <a:pt x="8694" y="10882"/>
                </a:lnTo>
                <a:cubicBezTo>
                  <a:pt x="8481" y="10457"/>
                  <a:pt x="8269" y="10031"/>
                  <a:pt x="8147" y="9575"/>
                </a:cubicBezTo>
                <a:close/>
                <a:moveTo>
                  <a:pt x="12950" y="11520"/>
                </a:moveTo>
                <a:cubicBezTo>
                  <a:pt x="12433" y="12250"/>
                  <a:pt x="11795" y="12858"/>
                  <a:pt x="11035" y="13314"/>
                </a:cubicBezTo>
                <a:cubicBezTo>
                  <a:pt x="10275" y="12858"/>
                  <a:pt x="9606" y="12250"/>
                  <a:pt x="9089" y="11520"/>
                </a:cubicBezTo>
                <a:close/>
                <a:moveTo>
                  <a:pt x="14591" y="608"/>
                </a:moveTo>
                <a:cubicBezTo>
                  <a:pt x="18360" y="608"/>
                  <a:pt x="21430" y="3678"/>
                  <a:pt x="21430" y="7447"/>
                </a:cubicBezTo>
                <a:cubicBezTo>
                  <a:pt x="21430" y="11216"/>
                  <a:pt x="18360" y="14286"/>
                  <a:pt x="14591" y="14286"/>
                </a:cubicBezTo>
                <a:cubicBezTo>
                  <a:pt x="13557" y="14286"/>
                  <a:pt x="12585" y="14074"/>
                  <a:pt x="11643" y="13618"/>
                </a:cubicBezTo>
                <a:cubicBezTo>
                  <a:pt x="12463" y="13071"/>
                  <a:pt x="13193" y="12311"/>
                  <a:pt x="13709" y="11460"/>
                </a:cubicBezTo>
                <a:cubicBezTo>
                  <a:pt x="13831" y="11308"/>
                  <a:pt x="13922" y="11156"/>
                  <a:pt x="13983" y="11034"/>
                </a:cubicBezTo>
                <a:cubicBezTo>
                  <a:pt x="14257" y="10578"/>
                  <a:pt x="14439" y="10031"/>
                  <a:pt x="14591" y="9514"/>
                </a:cubicBezTo>
                <a:cubicBezTo>
                  <a:pt x="14621" y="9362"/>
                  <a:pt x="14682" y="9210"/>
                  <a:pt x="14712" y="9089"/>
                </a:cubicBezTo>
                <a:cubicBezTo>
                  <a:pt x="14834" y="8602"/>
                  <a:pt x="14864" y="8086"/>
                  <a:pt x="14895" y="7569"/>
                </a:cubicBezTo>
                <a:lnTo>
                  <a:pt x="14895" y="7447"/>
                </a:lnTo>
                <a:lnTo>
                  <a:pt x="14895" y="7143"/>
                </a:lnTo>
                <a:cubicBezTo>
                  <a:pt x="14864" y="6657"/>
                  <a:pt x="14773" y="6110"/>
                  <a:pt x="14682" y="5624"/>
                </a:cubicBezTo>
                <a:cubicBezTo>
                  <a:pt x="14621" y="5472"/>
                  <a:pt x="14591" y="5320"/>
                  <a:pt x="14561" y="5198"/>
                </a:cubicBezTo>
                <a:cubicBezTo>
                  <a:pt x="14409" y="4681"/>
                  <a:pt x="14165" y="4195"/>
                  <a:pt x="13861" y="3678"/>
                </a:cubicBezTo>
                <a:cubicBezTo>
                  <a:pt x="13801" y="3526"/>
                  <a:pt x="13679" y="3374"/>
                  <a:pt x="13618" y="3283"/>
                </a:cubicBezTo>
                <a:cubicBezTo>
                  <a:pt x="13071" y="2523"/>
                  <a:pt x="12433" y="1824"/>
                  <a:pt x="11643" y="1307"/>
                </a:cubicBezTo>
                <a:cubicBezTo>
                  <a:pt x="12554" y="852"/>
                  <a:pt x="13557" y="608"/>
                  <a:pt x="14591" y="608"/>
                </a:cubicBezTo>
                <a:close/>
                <a:moveTo>
                  <a:pt x="7448" y="669"/>
                </a:moveTo>
                <a:cubicBezTo>
                  <a:pt x="8481" y="669"/>
                  <a:pt x="9454" y="882"/>
                  <a:pt x="10427" y="1338"/>
                </a:cubicBezTo>
                <a:cubicBezTo>
                  <a:pt x="9667" y="1885"/>
                  <a:pt x="8968" y="2523"/>
                  <a:pt x="8451" y="3314"/>
                </a:cubicBezTo>
                <a:cubicBezTo>
                  <a:pt x="8360" y="3466"/>
                  <a:pt x="8238" y="3587"/>
                  <a:pt x="8177" y="3739"/>
                </a:cubicBezTo>
                <a:cubicBezTo>
                  <a:pt x="7904" y="4225"/>
                  <a:pt x="7691" y="4712"/>
                  <a:pt x="7478" y="5259"/>
                </a:cubicBezTo>
                <a:cubicBezTo>
                  <a:pt x="7448" y="5411"/>
                  <a:pt x="7418" y="5563"/>
                  <a:pt x="7387" y="5684"/>
                </a:cubicBezTo>
                <a:cubicBezTo>
                  <a:pt x="7266" y="6171"/>
                  <a:pt x="7174" y="6657"/>
                  <a:pt x="7144" y="7204"/>
                </a:cubicBezTo>
                <a:lnTo>
                  <a:pt x="7144" y="7508"/>
                </a:lnTo>
                <a:lnTo>
                  <a:pt x="7144" y="7599"/>
                </a:lnTo>
                <a:cubicBezTo>
                  <a:pt x="7144" y="8116"/>
                  <a:pt x="7235" y="8633"/>
                  <a:pt x="7326" y="9119"/>
                </a:cubicBezTo>
                <a:cubicBezTo>
                  <a:pt x="7387" y="9271"/>
                  <a:pt x="7418" y="9423"/>
                  <a:pt x="7448" y="9545"/>
                </a:cubicBezTo>
                <a:cubicBezTo>
                  <a:pt x="7600" y="10092"/>
                  <a:pt x="7782" y="10578"/>
                  <a:pt x="8056" y="11064"/>
                </a:cubicBezTo>
                <a:cubicBezTo>
                  <a:pt x="8147" y="11216"/>
                  <a:pt x="8208" y="11338"/>
                  <a:pt x="8329" y="11490"/>
                </a:cubicBezTo>
                <a:cubicBezTo>
                  <a:pt x="8846" y="12311"/>
                  <a:pt x="9576" y="13071"/>
                  <a:pt x="10427" y="13648"/>
                </a:cubicBezTo>
                <a:cubicBezTo>
                  <a:pt x="9515" y="14104"/>
                  <a:pt x="8481" y="14347"/>
                  <a:pt x="7448" y="14347"/>
                </a:cubicBezTo>
                <a:cubicBezTo>
                  <a:pt x="3679" y="14347"/>
                  <a:pt x="609" y="11247"/>
                  <a:pt x="609" y="7508"/>
                </a:cubicBezTo>
                <a:cubicBezTo>
                  <a:pt x="609" y="3709"/>
                  <a:pt x="3679" y="669"/>
                  <a:pt x="7448" y="669"/>
                </a:cubicBezTo>
                <a:close/>
                <a:moveTo>
                  <a:pt x="7448" y="0"/>
                </a:moveTo>
                <a:cubicBezTo>
                  <a:pt x="3345" y="0"/>
                  <a:pt x="1" y="3344"/>
                  <a:pt x="1" y="7447"/>
                </a:cubicBezTo>
                <a:cubicBezTo>
                  <a:pt x="1" y="11551"/>
                  <a:pt x="3345" y="14894"/>
                  <a:pt x="7448" y="14894"/>
                </a:cubicBezTo>
                <a:cubicBezTo>
                  <a:pt x="8694" y="14894"/>
                  <a:pt x="9910" y="14590"/>
                  <a:pt x="11035" y="13982"/>
                </a:cubicBezTo>
                <a:cubicBezTo>
                  <a:pt x="12129" y="14590"/>
                  <a:pt x="13345" y="14894"/>
                  <a:pt x="14591" y="14894"/>
                </a:cubicBezTo>
                <a:cubicBezTo>
                  <a:pt x="18694" y="14894"/>
                  <a:pt x="22038" y="11551"/>
                  <a:pt x="22038" y="7447"/>
                </a:cubicBezTo>
                <a:cubicBezTo>
                  <a:pt x="22038" y="3344"/>
                  <a:pt x="18694" y="0"/>
                  <a:pt x="14591" y="0"/>
                </a:cubicBezTo>
                <a:cubicBezTo>
                  <a:pt x="13345" y="0"/>
                  <a:pt x="12129" y="304"/>
                  <a:pt x="11035" y="912"/>
                </a:cubicBezTo>
                <a:cubicBezTo>
                  <a:pt x="9910" y="304"/>
                  <a:pt x="8694" y="0"/>
                  <a:pt x="74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1" name="Google Shape;161;p8"/>
          <p:cNvGrpSpPr/>
          <p:nvPr/>
        </p:nvGrpSpPr>
        <p:grpSpPr>
          <a:xfrm>
            <a:off x="2708003" y="4503888"/>
            <a:ext cx="962709" cy="191050"/>
            <a:chOff x="4058091" y="1310700"/>
            <a:chExt cx="962709" cy="191050"/>
          </a:xfrm>
        </p:grpSpPr>
        <p:cxnSp>
          <p:nvCxnSpPr>
            <p:cNvPr id="162" name="Google Shape;162;p8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" name="Google Shape;163;p8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4" name="Google Shape;164;p8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65" name="Google Shape;165;p8"/>
          <p:cNvSpPr/>
          <p:nvPr>
            <p:ph idx="2" type="pic"/>
          </p:nvPr>
        </p:nvSpPr>
        <p:spPr>
          <a:xfrm>
            <a:off x="6066275" y="0"/>
            <a:ext cx="2364900" cy="37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8"/>
          <p:cNvSpPr txBox="1"/>
          <p:nvPr>
            <p:ph type="title"/>
          </p:nvPr>
        </p:nvSpPr>
        <p:spPr>
          <a:xfrm>
            <a:off x="713225" y="1433050"/>
            <a:ext cx="5353200" cy="22920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/>
          <p:nvPr/>
        </p:nvSpPr>
        <p:spPr>
          <a:xfrm>
            <a:off x="7766100" y="0"/>
            <a:ext cx="13779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9"/>
          <p:cNvSpPr/>
          <p:nvPr/>
        </p:nvSpPr>
        <p:spPr>
          <a:xfrm rot="5400000">
            <a:off x="8465950" y="3902050"/>
            <a:ext cx="550950" cy="372375"/>
          </a:xfrm>
          <a:custGeom>
            <a:rect b="b" l="l" r="r" t="t"/>
            <a:pathLst>
              <a:path extrusionOk="0" h="14895" w="22038">
                <a:moveTo>
                  <a:pt x="11035" y="1642"/>
                </a:moveTo>
                <a:cubicBezTo>
                  <a:pt x="11703" y="2067"/>
                  <a:pt x="12311" y="2584"/>
                  <a:pt x="12798" y="3253"/>
                </a:cubicBezTo>
                <a:lnTo>
                  <a:pt x="9241" y="3253"/>
                </a:lnTo>
                <a:cubicBezTo>
                  <a:pt x="9728" y="2584"/>
                  <a:pt x="10336" y="2067"/>
                  <a:pt x="11035" y="1642"/>
                </a:cubicBezTo>
                <a:close/>
                <a:moveTo>
                  <a:pt x="13254" y="3861"/>
                </a:moveTo>
                <a:cubicBezTo>
                  <a:pt x="13527" y="4256"/>
                  <a:pt x="13709" y="4681"/>
                  <a:pt x="13922" y="5137"/>
                </a:cubicBezTo>
                <a:lnTo>
                  <a:pt x="8177" y="5137"/>
                </a:lnTo>
                <a:cubicBezTo>
                  <a:pt x="8329" y="4681"/>
                  <a:pt x="8542" y="4256"/>
                  <a:pt x="8816" y="3861"/>
                </a:cubicBezTo>
                <a:close/>
                <a:moveTo>
                  <a:pt x="14013" y="5776"/>
                </a:moveTo>
                <a:cubicBezTo>
                  <a:pt x="14135" y="6201"/>
                  <a:pt x="14226" y="6657"/>
                  <a:pt x="14226" y="7083"/>
                </a:cubicBezTo>
                <a:lnTo>
                  <a:pt x="7752" y="7083"/>
                </a:lnTo>
                <a:cubicBezTo>
                  <a:pt x="7782" y="6657"/>
                  <a:pt x="7843" y="6201"/>
                  <a:pt x="7934" y="5776"/>
                </a:cubicBezTo>
                <a:close/>
                <a:moveTo>
                  <a:pt x="14257" y="7691"/>
                </a:moveTo>
                <a:cubicBezTo>
                  <a:pt x="14257" y="8116"/>
                  <a:pt x="14165" y="8572"/>
                  <a:pt x="14105" y="8967"/>
                </a:cubicBezTo>
                <a:lnTo>
                  <a:pt x="7904" y="8967"/>
                </a:lnTo>
                <a:cubicBezTo>
                  <a:pt x="7843" y="8572"/>
                  <a:pt x="7752" y="8116"/>
                  <a:pt x="7752" y="7691"/>
                </a:cubicBezTo>
                <a:close/>
                <a:moveTo>
                  <a:pt x="13953" y="9575"/>
                </a:moveTo>
                <a:cubicBezTo>
                  <a:pt x="13801" y="10031"/>
                  <a:pt x="13618" y="10457"/>
                  <a:pt x="13375" y="10882"/>
                </a:cubicBezTo>
                <a:lnTo>
                  <a:pt x="8694" y="10882"/>
                </a:lnTo>
                <a:cubicBezTo>
                  <a:pt x="8481" y="10457"/>
                  <a:pt x="8269" y="10031"/>
                  <a:pt x="8147" y="9575"/>
                </a:cubicBezTo>
                <a:close/>
                <a:moveTo>
                  <a:pt x="12950" y="11520"/>
                </a:moveTo>
                <a:cubicBezTo>
                  <a:pt x="12433" y="12250"/>
                  <a:pt x="11795" y="12858"/>
                  <a:pt x="11035" y="13314"/>
                </a:cubicBezTo>
                <a:cubicBezTo>
                  <a:pt x="10275" y="12858"/>
                  <a:pt x="9606" y="12250"/>
                  <a:pt x="9089" y="11520"/>
                </a:cubicBezTo>
                <a:close/>
                <a:moveTo>
                  <a:pt x="14591" y="608"/>
                </a:moveTo>
                <a:cubicBezTo>
                  <a:pt x="18360" y="608"/>
                  <a:pt x="21430" y="3678"/>
                  <a:pt x="21430" y="7447"/>
                </a:cubicBezTo>
                <a:cubicBezTo>
                  <a:pt x="21430" y="11216"/>
                  <a:pt x="18360" y="14286"/>
                  <a:pt x="14591" y="14286"/>
                </a:cubicBezTo>
                <a:cubicBezTo>
                  <a:pt x="13557" y="14286"/>
                  <a:pt x="12585" y="14074"/>
                  <a:pt x="11643" y="13618"/>
                </a:cubicBezTo>
                <a:cubicBezTo>
                  <a:pt x="12463" y="13071"/>
                  <a:pt x="13193" y="12311"/>
                  <a:pt x="13709" y="11460"/>
                </a:cubicBezTo>
                <a:cubicBezTo>
                  <a:pt x="13831" y="11308"/>
                  <a:pt x="13922" y="11156"/>
                  <a:pt x="13983" y="11034"/>
                </a:cubicBezTo>
                <a:cubicBezTo>
                  <a:pt x="14257" y="10578"/>
                  <a:pt x="14439" y="10031"/>
                  <a:pt x="14591" y="9514"/>
                </a:cubicBezTo>
                <a:cubicBezTo>
                  <a:pt x="14621" y="9362"/>
                  <a:pt x="14682" y="9210"/>
                  <a:pt x="14712" y="9089"/>
                </a:cubicBezTo>
                <a:cubicBezTo>
                  <a:pt x="14834" y="8602"/>
                  <a:pt x="14864" y="8086"/>
                  <a:pt x="14895" y="7569"/>
                </a:cubicBezTo>
                <a:lnTo>
                  <a:pt x="14895" y="7447"/>
                </a:lnTo>
                <a:lnTo>
                  <a:pt x="14895" y="7143"/>
                </a:lnTo>
                <a:cubicBezTo>
                  <a:pt x="14864" y="6657"/>
                  <a:pt x="14773" y="6110"/>
                  <a:pt x="14682" y="5624"/>
                </a:cubicBezTo>
                <a:cubicBezTo>
                  <a:pt x="14621" y="5472"/>
                  <a:pt x="14591" y="5320"/>
                  <a:pt x="14561" y="5198"/>
                </a:cubicBezTo>
                <a:cubicBezTo>
                  <a:pt x="14409" y="4681"/>
                  <a:pt x="14165" y="4195"/>
                  <a:pt x="13861" y="3678"/>
                </a:cubicBezTo>
                <a:cubicBezTo>
                  <a:pt x="13801" y="3526"/>
                  <a:pt x="13679" y="3374"/>
                  <a:pt x="13618" y="3283"/>
                </a:cubicBezTo>
                <a:cubicBezTo>
                  <a:pt x="13071" y="2523"/>
                  <a:pt x="12433" y="1824"/>
                  <a:pt x="11643" y="1307"/>
                </a:cubicBezTo>
                <a:cubicBezTo>
                  <a:pt x="12554" y="852"/>
                  <a:pt x="13557" y="608"/>
                  <a:pt x="14591" y="608"/>
                </a:cubicBezTo>
                <a:close/>
                <a:moveTo>
                  <a:pt x="7448" y="669"/>
                </a:moveTo>
                <a:cubicBezTo>
                  <a:pt x="8481" y="669"/>
                  <a:pt x="9454" y="882"/>
                  <a:pt x="10427" y="1338"/>
                </a:cubicBezTo>
                <a:cubicBezTo>
                  <a:pt x="9667" y="1885"/>
                  <a:pt x="8968" y="2523"/>
                  <a:pt x="8451" y="3314"/>
                </a:cubicBezTo>
                <a:cubicBezTo>
                  <a:pt x="8360" y="3466"/>
                  <a:pt x="8238" y="3587"/>
                  <a:pt x="8177" y="3739"/>
                </a:cubicBezTo>
                <a:cubicBezTo>
                  <a:pt x="7904" y="4225"/>
                  <a:pt x="7691" y="4712"/>
                  <a:pt x="7478" y="5259"/>
                </a:cubicBezTo>
                <a:cubicBezTo>
                  <a:pt x="7448" y="5411"/>
                  <a:pt x="7418" y="5563"/>
                  <a:pt x="7387" y="5684"/>
                </a:cubicBezTo>
                <a:cubicBezTo>
                  <a:pt x="7266" y="6171"/>
                  <a:pt x="7174" y="6657"/>
                  <a:pt x="7144" y="7204"/>
                </a:cubicBezTo>
                <a:lnTo>
                  <a:pt x="7144" y="7508"/>
                </a:lnTo>
                <a:lnTo>
                  <a:pt x="7144" y="7599"/>
                </a:lnTo>
                <a:cubicBezTo>
                  <a:pt x="7144" y="8116"/>
                  <a:pt x="7235" y="8633"/>
                  <a:pt x="7326" y="9119"/>
                </a:cubicBezTo>
                <a:cubicBezTo>
                  <a:pt x="7387" y="9271"/>
                  <a:pt x="7418" y="9423"/>
                  <a:pt x="7448" y="9545"/>
                </a:cubicBezTo>
                <a:cubicBezTo>
                  <a:pt x="7600" y="10092"/>
                  <a:pt x="7782" y="10578"/>
                  <a:pt x="8056" y="11064"/>
                </a:cubicBezTo>
                <a:cubicBezTo>
                  <a:pt x="8147" y="11216"/>
                  <a:pt x="8208" y="11338"/>
                  <a:pt x="8329" y="11490"/>
                </a:cubicBezTo>
                <a:cubicBezTo>
                  <a:pt x="8846" y="12311"/>
                  <a:pt x="9576" y="13071"/>
                  <a:pt x="10427" y="13648"/>
                </a:cubicBezTo>
                <a:cubicBezTo>
                  <a:pt x="9515" y="14104"/>
                  <a:pt x="8481" y="14347"/>
                  <a:pt x="7448" y="14347"/>
                </a:cubicBezTo>
                <a:cubicBezTo>
                  <a:pt x="3679" y="14347"/>
                  <a:pt x="609" y="11247"/>
                  <a:pt x="609" y="7508"/>
                </a:cubicBezTo>
                <a:cubicBezTo>
                  <a:pt x="609" y="3709"/>
                  <a:pt x="3679" y="669"/>
                  <a:pt x="7448" y="669"/>
                </a:cubicBezTo>
                <a:close/>
                <a:moveTo>
                  <a:pt x="7448" y="0"/>
                </a:moveTo>
                <a:cubicBezTo>
                  <a:pt x="3345" y="0"/>
                  <a:pt x="1" y="3344"/>
                  <a:pt x="1" y="7447"/>
                </a:cubicBezTo>
                <a:cubicBezTo>
                  <a:pt x="1" y="11551"/>
                  <a:pt x="3345" y="14894"/>
                  <a:pt x="7448" y="14894"/>
                </a:cubicBezTo>
                <a:cubicBezTo>
                  <a:pt x="8694" y="14894"/>
                  <a:pt x="9910" y="14590"/>
                  <a:pt x="11035" y="13982"/>
                </a:cubicBezTo>
                <a:cubicBezTo>
                  <a:pt x="12129" y="14590"/>
                  <a:pt x="13345" y="14894"/>
                  <a:pt x="14591" y="14894"/>
                </a:cubicBezTo>
                <a:cubicBezTo>
                  <a:pt x="18694" y="14894"/>
                  <a:pt x="22038" y="11551"/>
                  <a:pt x="22038" y="7447"/>
                </a:cubicBezTo>
                <a:cubicBezTo>
                  <a:pt x="22038" y="3344"/>
                  <a:pt x="18694" y="0"/>
                  <a:pt x="14591" y="0"/>
                </a:cubicBezTo>
                <a:cubicBezTo>
                  <a:pt x="13345" y="0"/>
                  <a:pt x="12129" y="304"/>
                  <a:pt x="11035" y="912"/>
                </a:cubicBezTo>
                <a:cubicBezTo>
                  <a:pt x="9910" y="304"/>
                  <a:pt x="8694" y="0"/>
                  <a:pt x="74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9"/>
          <p:cNvSpPr/>
          <p:nvPr/>
        </p:nvSpPr>
        <p:spPr>
          <a:xfrm>
            <a:off x="0" y="0"/>
            <a:ext cx="13779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9"/>
          <p:cNvSpPr/>
          <p:nvPr/>
        </p:nvSpPr>
        <p:spPr>
          <a:xfrm>
            <a:off x="6886554" y="2443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9"/>
          <p:cNvSpPr/>
          <p:nvPr/>
        </p:nvSpPr>
        <p:spPr>
          <a:xfrm>
            <a:off x="6509079" y="44518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9"/>
          <p:cNvSpPr txBox="1"/>
          <p:nvPr>
            <p:ph type="title"/>
          </p:nvPr>
        </p:nvSpPr>
        <p:spPr>
          <a:xfrm>
            <a:off x="1981650" y="1330713"/>
            <a:ext cx="5180700" cy="1355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4" name="Google Shape;174;p9"/>
          <p:cNvSpPr txBox="1"/>
          <p:nvPr>
            <p:ph idx="1" type="subTitle"/>
          </p:nvPr>
        </p:nvSpPr>
        <p:spPr>
          <a:xfrm>
            <a:off x="1981650" y="2646987"/>
            <a:ext cx="5180700" cy="11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/>
          <p:nvPr/>
        </p:nvSpPr>
        <p:spPr>
          <a:xfrm>
            <a:off x="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0"/>
          <p:cNvSpPr/>
          <p:nvPr/>
        </p:nvSpPr>
        <p:spPr>
          <a:xfrm>
            <a:off x="8715300" y="0"/>
            <a:ext cx="428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8" name="Google Shape;178;p10"/>
          <p:cNvGrpSpPr/>
          <p:nvPr/>
        </p:nvGrpSpPr>
        <p:grpSpPr>
          <a:xfrm>
            <a:off x="8051700" y="-1064637"/>
            <a:ext cx="979525" cy="3208275"/>
            <a:chOff x="5868925" y="1033750"/>
            <a:chExt cx="979525" cy="3208275"/>
          </a:xfrm>
        </p:grpSpPr>
        <p:sp>
          <p:nvSpPr>
            <p:cNvPr id="179" name="Google Shape;179;p10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0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0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0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0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0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0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0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8" name="Google Shape;208;p10"/>
          <p:cNvSpPr/>
          <p:nvPr/>
        </p:nvSpPr>
        <p:spPr>
          <a:xfrm rot="8246142">
            <a:off x="-2067588" y="-328561"/>
            <a:ext cx="4563834" cy="2841953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0"/>
          <p:cNvSpPr/>
          <p:nvPr/>
        </p:nvSpPr>
        <p:spPr>
          <a:xfrm>
            <a:off x="-587185" y="4063688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0"/>
          <p:cNvSpPr txBox="1"/>
          <p:nvPr>
            <p:ph type="title"/>
          </p:nvPr>
        </p:nvSpPr>
        <p:spPr>
          <a:xfrm>
            <a:off x="713225" y="3879300"/>
            <a:ext cx="7717500" cy="72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36" Type="http://schemas.openxmlformats.org/officeDocument/2006/relationships/theme" Target="../theme/theme2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da Display"/>
              <a:buNone/>
              <a:defRPr b="1" sz="3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ybody"/>
              <a:buNone/>
              <a:defRPr sz="3000">
                <a:solidFill>
                  <a:schemeClr val="dk1"/>
                </a:solidFill>
                <a:latin typeface="Anybody"/>
                <a:ea typeface="Anybody"/>
                <a:cs typeface="Anybody"/>
                <a:sym typeface="Anybod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ybody"/>
              <a:buNone/>
              <a:defRPr sz="3000">
                <a:solidFill>
                  <a:schemeClr val="dk1"/>
                </a:solidFill>
                <a:latin typeface="Anybody"/>
                <a:ea typeface="Anybody"/>
                <a:cs typeface="Anybody"/>
                <a:sym typeface="Anybod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ybody"/>
              <a:buNone/>
              <a:defRPr sz="3000">
                <a:solidFill>
                  <a:schemeClr val="dk1"/>
                </a:solidFill>
                <a:latin typeface="Anybody"/>
                <a:ea typeface="Anybody"/>
                <a:cs typeface="Anybody"/>
                <a:sym typeface="Anybod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ybody"/>
              <a:buNone/>
              <a:defRPr sz="3000">
                <a:solidFill>
                  <a:schemeClr val="dk1"/>
                </a:solidFill>
                <a:latin typeface="Anybody"/>
                <a:ea typeface="Anybody"/>
                <a:cs typeface="Anybody"/>
                <a:sym typeface="Anybod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ybody"/>
              <a:buNone/>
              <a:defRPr sz="3000">
                <a:solidFill>
                  <a:schemeClr val="dk1"/>
                </a:solidFill>
                <a:latin typeface="Anybody"/>
                <a:ea typeface="Anybody"/>
                <a:cs typeface="Anybody"/>
                <a:sym typeface="Anybod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ybody"/>
              <a:buNone/>
              <a:defRPr sz="3000">
                <a:solidFill>
                  <a:schemeClr val="dk1"/>
                </a:solidFill>
                <a:latin typeface="Anybody"/>
                <a:ea typeface="Anybody"/>
                <a:cs typeface="Anybody"/>
                <a:sym typeface="Anybod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ybody"/>
              <a:buNone/>
              <a:defRPr sz="3000">
                <a:solidFill>
                  <a:schemeClr val="dk1"/>
                </a:solidFill>
                <a:latin typeface="Anybody"/>
                <a:ea typeface="Anybody"/>
                <a:cs typeface="Anybody"/>
                <a:sym typeface="Anybod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ybody"/>
              <a:buNone/>
              <a:defRPr sz="3000">
                <a:solidFill>
                  <a:schemeClr val="dk1"/>
                </a:solidFill>
                <a:latin typeface="Anybody"/>
                <a:ea typeface="Anybody"/>
                <a:cs typeface="Anybody"/>
                <a:sym typeface="Anybod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1.jpg"/><Relationship Id="rId5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facebook.com/TWHStheaterboosterclub" TargetMode="External"/><Relationship Id="rId4" Type="http://schemas.openxmlformats.org/officeDocument/2006/relationships/hyperlink" Target="http://www.twhstheaterboosterclub.com" TargetMode="External"/><Relationship Id="rId5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g"/><Relationship Id="rId4" Type="http://schemas.openxmlformats.org/officeDocument/2006/relationships/image" Target="../media/image2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9" l="10612" r="10604" t="2515"/>
          <a:stretch/>
        </p:blipFill>
        <p:spPr>
          <a:xfrm>
            <a:off x="3651650" y="1062425"/>
            <a:ext cx="5376076" cy="2942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96" name="Google Shape;896;p37"/>
          <p:cNvSpPr/>
          <p:nvPr/>
        </p:nvSpPr>
        <p:spPr>
          <a:xfrm rot="3599921">
            <a:off x="-1204775" y="3417285"/>
            <a:ext cx="4161244" cy="2591255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37"/>
          <p:cNvSpPr txBox="1"/>
          <p:nvPr>
            <p:ph idx="4294967295" type="ctrTitle"/>
          </p:nvPr>
        </p:nvSpPr>
        <p:spPr>
          <a:xfrm>
            <a:off x="436850" y="1207525"/>
            <a:ext cx="3340800" cy="23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Department Parent Meeting!</a:t>
            </a:r>
            <a:endParaRPr sz="4200"/>
          </a:p>
        </p:txBody>
      </p:sp>
      <p:sp>
        <p:nvSpPr>
          <p:cNvPr id="898" name="Google Shape;898;p37"/>
          <p:cNvSpPr/>
          <p:nvPr/>
        </p:nvSpPr>
        <p:spPr>
          <a:xfrm>
            <a:off x="5286354" y="4949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37"/>
          <p:cNvSpPr/>
          <p:nvPr/>
        </p:nvSpPr>
        <p:spPr>
          <a:xfrm>
            <a:off x="3838554" y="391437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37"/>
          <p:cNvSpPr/>
          <p:nvPr/>
        </p:nvSpPr>
        <p:spPr>
          <a:xfrm>
            <a:off x="4752954" y="463827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46"/>
          <p:cNvSpPr txBox="1"/>
          <p:nvPr>
            <p:ph type="title"/>
          </p:nvPr>
        </p:nvSpPr>
        <p:spPr>
          <a:xfrm>
            <a:off x="720000" y="342775"/>
            <a:ext cx="7704000" cy="6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Get Involved!</a:t>
            </a:r>
            <a:endParaRPr/>
          </a:p>
        </p:txBody>
      </p:sp>
      <p:pic>
        <p:nvPicPr>
          <p:cNvPr id="1037" name="Google Shape;103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625" y="1058400"/>
            <a:ext cx="3831424" cy="383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3349" y="1058400"/>
            <a:ext cx="3831424" cy="383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47"/>
          <p:cNvSpPr txBox="1"/>
          <p:nvPr>
            <p:ph type="title"/>
          </p:nvPr>
        </p:nvSpPr>
        <p:spPr>
          <a:xfrm>
            <a:off x="752550" y="4272525"/>
            <a:ext cx="7717500" cy="72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Helpful Info/Updates for Parents</a:t>
            </a:r>
            <a:endParaRPr/>
          </a:p>
        </p:txBody>
      </p:sp>
      <p:pic>
        <p:nvPicPr>
          <p:cNvPr id="1044" name="Google Shape;104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275" y="498450"/>
            <a:ext cx="3574500" cy="357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175" y="498450"/>
            <a:ext cx="3574500" cy="357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48"/>
          <p:cNvSpPr/>
          <p:nvPr/>
        </p:nvSpPr>
        <p:spPr>
          <a:xfrm rot="5873512">
            <a:off x="5973817" y="14403"/>
            <a:ext cx="4563817" cy="2841942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1" name="Google Shape;1051;p48"/>
          <p:cNvSpPr txBox="1"/>
          <p:nvPr>
            <p:ph type="title"/>
          </p:nvPr>
        </p:nvSpPr>
        <p:spPr>
          <a:xfrm flipH="1">
            <a:off x="484575" y="4280600"/>
            <a:ext cx="3971100" cy="70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/>
              <a:t>Student Ads!</a:t>
            </a:r>
            <a:endParaRPr sz="5300"/>
          </a:p>
        </p:txBody>
      </p:sp>
      <p:pic>
        <p:nvPicPr>
          <p:cNvPr id="1052" name="Google Shape;105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75" y="94375"/>
            <a:ext cx="3683000" cy="36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5667" y="1219200"/>
            <a:ext cx="3683000" cy="36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48"/>
          <p:cNvSpPr txBox="1"/>
          <p:nvPr/>
        </p:nvSpPr>
        <p:spPr>
          <a:xfrm>
            <a:off x="4196275" y="301825"/>
            <a:ext cx="2931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rPr>
              <a:t>Open to everyone involved in the production!</a:t>
            </a:r>
            <a:endParaRPr sz="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49"/>
          <p:cNvSpPr txBox="1"/>
          <p:nvPr>
            <p:ph type="title"/>
          </p:nvPr>
        </p:nvSpPr>
        <p:spPr>
          <a:xfrm>
            <a:off x="657100" y="295600"/>
            <a:ext cx="7704000" cy="6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Spirit Nights!</a:t>
            </a:r>
            <a:endParaRPr/>
          </a:p>
        </p:txBody>
      </p:sp>
      <p:pic>
        <p:nvPicPr>
          <p:cNvPr id="1060" name="Google Shape;106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100" y="1078050"/>
            <a:ext cx="2880788" cy="372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9763" y="1078050"/>
            <a:ext cx="2880788" cy="372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50"/>
          <p:cNvSpPr/>
          <p:nvPr/>
        </p:nvSpPr>
        <p:spPr>
          <a:xfrm rot="5873512">
            <a:off x="5973817" y="14403"/>
            <a:ext cx="4563817" cy="2841942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7" name="Google Shape;1067;p50"/>
          <p:cNvSpPr txBox="1"/>
          <p:nvPr>
            <p:ph type="title"/>
          </p:nvPr>
        </p:nvSpPr>
        <p:spPr>
          <a:xfrm flipH="1">
            <a:off x="2736600" y="454500"/>
            <a:ext cx="3670800" cy="23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 While You Shop</a:t>
            </a:r>
            <a:endParaRPr/>
          </a:p>
        </p:txBody>
      </p:sp>
      <p:pic>
        <p:nvPicPr>
          <p:cNvPr descr="Picture" id="1068" name="Google Shape;106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6900" y="2681075"/>
            <a:ext cx="2136725" cy="23706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69" name="Google Shape;1069;p50"/>
          <p:cNvPicPr preferRelativeResize="0"/>
          <p:nvPr/>
        </p:nvPicPr>
        <p:blipFill rotWithShape="1">
          <a:blip r:embed="rId4">
            <a:alphaModFix/>
          </a:blip>
          <a:srcRect b="0" l="18847" r="12466" t="0"/>
          <a:stretch/>
        </p:blipFill>
        <p:spPr>
          <a:xfrm>
            <a:off x="173150" y="454500"/>
            <a:ext cx="2136725" cy="25882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0" name="Google Shape;1070;p50"/>
          <p:cNvSpPr txBox="1"/>
          <p:nvPr/>
        </p:nvSpPr>
        <p:spPr>
          <a:xfrm>
            <a:off x="3693625" y="2820400"/>
            <a:ext cx="30465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Kroger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Walmart Spark Good 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Department Merch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Bravo Bundles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71" name="Google Shape;1071;p50"/>
          <p:cNvPicPr preferRelativeResize="0"/>
          <p:nvPr/>
        </p:nvPicPr>
        <p:blipFill rotWithShape="1">
          <a:blip r:embed="rId5">
            <a:alphaModFix/>
          </a:blip>
          <a:srcRect b="0" l="8726" r="8717" t="0"/>
          <a:stretch/>
        </p:blipFill>
        <p:spPr>
          <a:xfrm>
            <a:off x="6740125" y="1277625"/>
            <a:ext cx="2136725" cy="25882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1"/>
          <p:cNvSpPr/>
          <p:nvPr/>
        </p:nvSpPr>
        <p:spPr>
          <a:xfrm rot="4436476">
            <a:off x="-1568446" y="2010810"/>
            <a:ext cx="4563577" cy="2841792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7" name="Google Shape;1077;p51"/>
          <p:cNvSpPr/>
          <p:nvPr/>
        </p:nvSpPr>
        <p:spPr>
          <a:xfrm>
            <a:off x="7345140" y="407613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8" name="Google Shape;1078;p51"/>
          <p:cNvSpPr/>
          <p:nvPr/>
        </p:nvSpPr>
        <p:spPr>
          <a:xfrm>
            <a:off x="1686454" y="11075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51"/>
          <p:cNvSpPr/>
          <p:nvPr/>
        </p:nvSpPr>
        <p:spPr>
          <a:xfrm>
            <a:off x="7316629" y="351757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icture" id="1080" name="Google Shape;108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3863" y="677825"/>
            <a:ext cx="4516275" cy="378784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52"/>
          <p:cNvSpPr txBox="1"/>
          <p:nvPr>
            <p:ph idx="3" type="subTitle"/>
          </p:nvPr>
        </p:nvSpPr>
        <p:spPr>
          <a:xfrm flipH="1">
            <a:off x="2493900" y="967698"/>
            <a:ext cx="4156200" cy="4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Connect with us!</a:t>
            </a:r>
            <a:endParaRPr sz="2200"/>
          </a:p>
        </p:txBody>
      </p:sp>
      <p:sp>
        <p:nvSpPr>
          <p:cNvPr id="1086" name="Google Shape;1086;p52"/>
          <p:cNvSpPr txBox="1"/>
          <p:nvPr>
            <p:ph idx="4" type="subTitle"/>
          </p:nvPr>
        </p:nvSpPr>
        <p:spPr>
          <a:xfrm>
            <a:off x="983400" y="1686025"/>
            <a:ext cx="7177200" cy="2724300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>
                <a:latin typeface="Gilda Display"/>
                <a:ea typeface="Gilda Display"/>
                <a:cs typeface="Gilda Display"/>
                <a:sym typeface="Gilda Display"/>
              </a:rPr>
              <a:t>Instagram: </a:t>
            </a:r>
            <a:endParaRPr b="1" i="1" sz="1500">
              <a:latin typeface="Gilda Display"/>
              <a:ea typeface="Gilda Display"/>
              <a:cs typeface="Gilda Display"/>
              <a:sym typeface="Gilda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@twhstheaterboosterclub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500">
              <a:latin typeface="Gilda Display"/>
              <a:ea typeface="Gilda Display"/>
              <a:cs typeface="Gilda Display"/>
              <a:sym typeface="Gilda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>
                <a:latin typeface="Gilda Display"/>
                <a:ea typeface="Gilda Display"/>
                <a:cs typeface="Gilda Display"/>
                <a:sym typeface="Gilda Display"/>
              </a:rPr>
              <a:t>Facebook Page</a:t>
            </a:r>
            <a:r>
              <a:rPr b="1" lang="en" sz="1500">
                <a:latin typeface="Gilda Display"/>
                <a:ea typeface="Gilda Display"/>
                <a:cs typeface="Gilda Display"/>
                <a:sym typeface="Gilda Display"/>
              </a:rPr>
              <a:t>:</a:t>
            </a:r>
            <a:endParaRPr b="1" sz="1500">
              <a:latin typeface="Gilda Display"/>
              <a:ea typeface="Gilda Display"/>
              <a:cs typeface="Gilda Display"/>
              <a:sym typeface="Gilda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hlinkClick r:id="rId3"/>
              </a:rPr>
              <a:t>TWHS Theater Booster Club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>
                <a:latin typeface="Gilda Display"/>
                <a:ea typeface="Gilda Display"/>
                <a:cs typeface="Gilda Display"/>
                <a:sym typeface="Gilda Display"/>
              </a:rPr>
              <a:t>Facebook Booster Club Members Group: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Invitation to sent after joining Booster Club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>
                <a:latin typeface="Gilda Display"/>
                <a:ea typeface="Gilda Display"/>
                <a:cs typeface="Gilda Display"/>
                <a:sym typeface="Gilda Display"/>
              </a:rPr>
              <a:t>Website:</a:t>
            </a:r>
            <a:endParaRPr b="1" i="1" sz="1500">
              <a:latin typeface="Gilda Display"/>
              <a:ea typeface="Gilda Display"/>
              <a:cs typeface="Gilda Display"/>
              <a:sym typeface="Gilda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hlinkClick r:id="rId4"/>
              </a:rPr>
              <a:t>www.twhstheaterboosterclub.com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7" name="Google Shape;1087;p52"/>
          <p:cNvSpPr txBox="1"/>
          <p:nvPr>
            <p:ph type="title"/>
          </p:nvPr>
        </p:nvSpPr>
        <p:spPr>
          <a:xfrm>
            <a:off x="1340450" y="366400"/>
            <a:ext cx="6588900" cy="6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TWHS Theater </a:t>
            </a:r>
            <a:r>
              <a:rPr lang="en"/>
              <a:t>Booster Club!</a:t>
            </a:r>
            <a:endParaRPr/>
          </a:p>
        </p:txBody>
      </p:sp>
      <p:sp>
        <p:nvSpPr>
          <p:cNvPr id="1088" name="Google Shape;1088;p52"/>
          <p:cNvSpPr/>
          <p:nvPr/>
        </p:nvSpPr>
        <p:spPr>
          <a:xfrm>
            <a:off x="324350" y="236375"/>
            <a:ext cx="441300" cy="4527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9" name="Google Shape;1089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6925" y="1844875"/>
            <a:ext cx="2406600" cy="24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53"/>
          <p:cNvSpPr txBox="1"/>
          <p:nvPr>
            <p:ph idx="1" type="subTitle"/>
          </p:nvPr>
        </p:nvSpPr>
        <p:spPr>
          <a:xfrm>
            <a:off x="709900" y="1154499"/>
            <a:ext cx="4178700" cy="51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Shows:</a:t>
            </a:r>
            <a:endParaRPr/>
          </a:p>
        </p:txBody>
      </p:sp>
      <p:sp>
        <p:nvSpPr>
          <p:cNvPr id="1095" name="Google Shape;1095;p53"/>
          <p:cNvSpPr txBox="1"/>
          <p:nvPr>
            <p:ph idx="5" type="subTitle"/>
          </p:nvPr>
        </p:nvSpPr>
        <p:spPr>
          <a:xfrm>
            <a:off x="709900" y="3084205"/>
            <a:ext cx="4178700" cy="51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Classes:</a:t>
            </a:r>
            <a:endParaRPr/>
          </a:p>
        </p:txBody>
      </p:sp>
      <p:sp>
        <p:nvSpPr>
          <p:cNvPr id="1096" name="Google Shape;1096;p53"/>
          <p:cNvSpPr txBox="1"/>
          <p:nvPr>
            <p:ph idx="6" type="subTitle"/>
          </p:nvPr>
        </p:nvSpPr>
        <p:spPr>
          <a:xfrm>
            <a:off x="709900" y="4068585"/>
            <a:ext cx="4178700" cy="51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Clubs:</a:t>
            </a:r>
            <a:endParaRPr/>
          </a:p>
        </p:txBody>
      </p:sp>
      <p:sp>
        <p:nvSpPr>
          <p:cNvPr id="1097" name="Google Shape;1097;p53"/>
          <p:cNvSpPr txBox="1"/>
          <p:nvPr>
            <p:ph type="title"/>
          </p:nvPr>
        </p:nvSpPr>
        <p:spPr>
          <a:xfrm>
            <a:off x="158300" y="279825"/>
            <a:ext cx="5514000" cy="6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How we represent ourselves at school:</a:t>
            </a:r>
            <a:endParaRPr sz="2800"/>
          </a:p>
        </p:txBody>
      </p:sp>
      <p:sp>
        <p:nvSpPr>
          <p:cNvPr id="1098" name="Google Shape;1098;p53"/>
          <p:cNvSpPr txBox="1"/>
          <p:nvPr>
            <p:ph idx="2" type="subTitle"/>
          </p:nvPr>
        </p:nvSpPr>
        <p:spPr>
          <a:xfrm>
            <a:off x="709900" y="1512850"/>
            <a:ext cx="41787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Little Women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Puffs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Sound of Music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UIL OAP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Cabaret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Film Fest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BB Musical</a:t>
            </a:r>
            <a:endParaRPr/>
          </a:p>
        </p:txBody>
      </p:sp>
      <p:sp>
        <p:nvSpPr>
          <p:cNvPr id="1099" name="Google Shape;1099;p53"/>
          <p:cNvSpPr txBox="1"/>
          <p:nvPr>
            <p:ph idx="3" type="subTitle"/>
          </p:nvPr>
        </p:nvSpPr>
        <p:spPr>
          <a:xfrm>
            <a:off x="709900" y="3382223"/>
            <a:ext cx="41787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Advanced Theater 1, Theater 1-4, Musical Theater 1 and 2, Theatrical Productions, Tech Theater 1-3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p53"/>
          <p:cNvSpPr txBox="1"/>
          <p:nvPr>
            <p:ph idx="4" type="subTitle"/>
          </p:nvPr>
        </p:nvSpPr>
        <p:spPr>
          <a:xfrm>
            <a:off x="709900" y="4405728"/>
            <a:ext cx="41787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Script Club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Klub Korner and outreach</a:t>
            </a:r>
            <a:endParaRPr/>
          </a:p>
        </p:txBody>
      </p:sp>
      <p:sp>
        <p:nvSpPr>
          <p:cNvPr id="1101" name="Google Shape;1101;p53"/>
          <p:cNvSpPr/>
          <p:nvPr/>
        </p:nvSpPr>
        <p:spPr>
          <a:xfrm rot="3599921">
            <a:off x="5606675" y="323272"/>
            <a:ext cx="4161244" cy="2591255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Google Shape;1102;p53"/>
          <p:cNvSpPr/>
          <p:nvPr/>
        </p:nvSpPr>
        <p:spPr>
          <a:xfrm>
            <a:off x="5950015" y="2644438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03" name="Google Shape;1103;p53"/>
          <p:cNvGrpSpPr/>
          <p:nvPr/>
        </p:nvGrpSpPr>
        <p:grpSpPr>
          <a:xfrm rot="-5400000">
            <a:off x="7064388" y="2853150"/>
            <a:ext cx="979525" cy="3208275"/>
            <a:chOff x="5868925" y="1033750"/>
            <a:chExt cx="979525" cy="3208275"/>
          </a:xfrm>
        </p:grpSpPr>
        <p:sp>
          <p:nvSpPr>
            <p:cNvPr id="1104" name="Google Shape;1104;p53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53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53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53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53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53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53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53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53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53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53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53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53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53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53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53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53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53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53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53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53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53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53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53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53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53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53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53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53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33" name="Google Shape;113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5675" y="774200"/>
            <a:ext cx="2945575" cy="35951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54"/>
          <p:cNvSpPr txBox="1"/>
          <p:nvPr>
            <p:ph idx="1" type="subTitle"/>
          </p:nvPr>
        </p:nvSpPr>
        <p:spPr>
          <a:xfrm>
            <a:off x="720000" y="3048825"/>
            <a:ext cx="4489500" cy="51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/>
              <a:t>Volunteer Opportunities</a:t>
            </a:r>
            <a:endParaRPr/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/>
              <a:t>Donation Drives</a:t>
            </a:r>
            <a:endParaRPr/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/>
              <a:t>Improv</a:t>
            </a:r>
            <a:endParaRPr/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/>
              <a:t>Department Outreach</a:t>
            </a:r>
            <a:endParaRPr/>
          </a:p>
        </p:txBody>
      </p:sp>
      <p:sp>
        <p:nvSpPr>
          <p:cNvPr id="1139" name="Google Shape;1139;p54"/>
          <p:cNvSpPr txBox="1"/>
          <p:nvPr>
            <p:ph type="title"/>
          </p:nvPr>
        </p:nvSpPr>
        <p:spPr>
          <a:xfrm>
            <a:off x="720000" y="147650"/>
            <a:ext cx="6604200" cy="6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How we represent ourselves in the community</a:t>
            </a:r>
            <a:endParaRPr sz="3400"/>
          </a:p>
        </p:txBody>
      </p:sp>
      <p:sp>
        <p:nvSpPr>
          <p:cNvPr id="1140" name="Google Shape;1140;p54"/>
          <p:cNvSpPr/>
          <p:nvPr/>
        </p:nvSpPr>
        <p:spPr>
          <a:xfrm rot="7852559">
            <a:off x="5697149" y="2512998"/>
            <a:ext cx="4563782" cy="2841921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1" name="Google Shape;1141;p54"/>
          <p:cNvSpPr/>
          <p:nvPr/>
        </p:nvSpPr>
        <p:spPr>
          <a:xfrm>
            <a:off x="7262429" y="127865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2" name="Google Shape;114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1700" y="1605825"/>
            <a:ext cx="3680451" cy="2392226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55"/>
          <p:cNvSpPr txBox="1"/>
          <p:nvPr>
            <p:ph idx="1" type="subTitle"/>
          </p:nvPr>
        </p:nvSpPr>
        <p:spPr>
          <a:xfrm>
            <a:off x="720000" y="4141250"/>
            <a:ext cx="4626600" cy="62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TTSF</a:t>
            </a:r>
            <a:endParaRPr sz="22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200"/>
              <a:t>National qualifiers</a:t>
            </a:r>
            <a:endParaRPr sz="22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200"/>
              <a:t>Wide range of IEs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Advocacy</a:t>
            </a:r>
            <a:endParaRPr sz="22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200"/>
              <a:t>Support charities and organizations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Speech</a:t>
            </a:r>
            <a:endParaRPr sz="22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Compete with other schools in tournaments and compete at TFA State </a:t>
            </a:r>
            <a:endParaRPr sz="1900"/>
          </a:p>
        </p:txBody>
      </p:sp>
      <p:sp>
        <p:nvSpPr>
          <p:cNvPr id="1148" name="Google Shape;1148;p55"/>
          <p:cNvSpPr txBox="1"/>
          <p:nvPr>
            <p:ph type="title"/>
          </p:nvPr>
        </p:nvSpPr>
        <p:spPr>
          <a:xfrm>
            <a:off x="720000" y="-91800"/>
            <a:ext cx="6604200" cy="6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How we represent ourselves in the state</a:t>
            </a:r>
            <a:endParaRPr sz="3400"/>
          </a:p>
        </p:txBody>
      </p:sp>
      <p:sp>
        <p:nvSpPr>
          <p:cNvPr id="1149" name="Google Shape;1149;p55"/>
          <p:cNvSpPr/>
          <p:nvPr/>
        </p:nvSpPr>
        <p:spPr>
          <a:xfrm rot="7852559">
            <a:off x="5697149" y="2512998"/>
            <a:ext cx="4563782" cy="2841921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Google Shape;1150;p55"/>
          <p:cNvSpPr/>
          <p:nvPr/>
        </p:nvSpPr>
        <p:spPr>
          <a:xfrm>
            <a:off x="7262429" y="127865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1" name="Google Shape;115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1700" y="1605825"/>
            <a:ext cx="3680451" cy="2392226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38"/>
          <p:cNvSpPr txBox="1"/>
          <p:nvPr>
            <p:ph type="title"/>
          </p:nvPr>
        </p:nvSpPr>
        <p:spPr>
          <a:xfrm>
            <a:off x="1981650" y="1330713"/>
            <a:ext cx="5180700" cy="13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/>
              <a:t>Intro Directors!</a:t>
            </a:r>
            <a:endParaRPr sz="5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56"/>
          <p:cNvSpPr txBox="1"/>
          <p:nvPr>
            <p:ph idx="1" type="body"/>
          </p:nvPr>
        </p:nvSpPr>
        <p:spPr>
          <a:xfrm>
            <a:off x="3633475" y="1338838"/>
            <a:ext cx="4797300" cy="20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What are points?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Ways to show participation in the department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Tech Heads= 5 points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Lead Actors= 8 points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Supporting Actors= 6 points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Ensemble= 4 points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Honor Levels: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Inducted= 10 points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Lettered= 50 points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Honored= 60 points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National= 120 points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International= 180 points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157" name="Google Shape;1157;p56"/>
          <p:cNvSpPr/>
          <p:nvPr/>
        </p:nvSpPr>
        <p:spPr>
          <a:xfrm rot="5400000">
            <a:off x="2696938" y="4265275"/>
            <a:ext cx="550950" cy="372375"/>
          </a:xfrm>
          <a:custGeom>
            <a:rect b="b" l="l" r="r" t="t"/>
            <a:pathLst>
              <a:path extrusionOk="0" h="14895" w="22038">
                <a:moveTo>
                  <a:pt x="11035" y="1642"/>
                </a:moveTo>
                <a:cubicBezTo>
                  <a:pt x="11703" y="2067"/>
                  <a:pt x="12311" y="2584"/>
                  <a:pt x="12798" y="3253"/>
                </a:cubicBezTo>
                <a:lnTo>
                  <a:pt x="9241" y="3253"/>
                </a:lnTo>
                <a:cubicBezTo>
                  <a:pt x="9728" y="2584"/>
                  <a:pt x="10336" y="2067"/>
                  <a:pt x="11035" y="1642"/>
                </a:cubicBezTo>
                <a:close/>
                <a:moveTo>
                  <a:pt x="13254" y="3861"/>
                </a:moveTo>
                <a:cubicBezTo>
                  <a:pt x="13527" y="4256"/>
                  <a:pt x="13709" y="4681"/>
                  <a:pt x="13922" y="5137"/>
                </a:cubicBezTo>
                <a:lnTo>
                  <a:pt x="8177" y="5137"/>
                </a:lnTo>
                <a:cubicBezTo>
                  <a:pt x="8329" y="4681"/>
                  <a:pt x="8542" y="4256"/>
                  <a:pt x="8816" y="3861"/>
                </a:cubicBezTo>
                <a:close/>
                <a:moveTo>
                  <a:pt x="14013" y="5776"/>
                </a:moveTo>
                <a:cubicBezTo>
                  <a:pt x="14135" y="6201"/>
                  <a:pt x="14226" y="6657"/>
                  <a:pt x="14226" y="7083"/>
                </a:cubicBezTo>
                <a:lnTo>
                  <a:pt x="7752" y="7083"/>
                </a:lnTo>
                <a:cubicBezTo>
                  <a:pt x="7782" y="6657"/>
                  <a:pt x="7843" y="6201"/>
                  <a:pt x="7934" y="5776"/>
                </a:cubicBezTo>
                <a:close/>
                <a:moveTo>
                  <a:pt x="14257" y="7691"/>
                </a:moveTo>
                <a:cubicBezTo>
                  <a:pt x="14257" y="8116"/>
                  <a:pt x="14165" y="8572"/>
                  <a:pt x="14105" y="8967"/>
                </a:cubicBezTo>
                <a:lnTo>
                  <a:pt x="7904" y="8967"/>
                </a:lnTo>
                <a:cubicBezTo>
                  <a:pt x="7843" y="8572"/>
                  <a:pt x="7752" y="8116"/>
                  <a:pt x="7752" y="7691"/>
                </a:cubicBezTo>
                <a:close/>
                <a:moveTo>
                  <a:pt x="13953" y="9575"/>
                </a:moveTo>
                <a:cubicBezTo>
                  <a:pt x="13801" y="10031"/>
                  <a:pt x="13618" y="10457"/>
                  <a:pt x="13375" y="10882"/>
                </a:cubicBezTo>
                <a:lnTo>
                  <a:pt x="8694" y="10882"/>
                </a:lnTo>
                <a:cubicBezTo>
                  <a:pt x="8481" y="10457"/>
                  <a:pt x="8269" y="10031"/>
                  <a:pt x="8147" y="9575"/>
                </a:cubicBezTo>
                <a:close/>
                <a:moveTo>
                  <a:pt x="12950" y="11520"/>
                </a:moveTo>
                <a:cubicBezTo>
                  <a:pt x="12433" y="12250"/>
                  <a:pt x="11795" y="12858"/>
                  <a:pt x="11035" y="13314"/>
                </a:cubicBezTo>
                <a:cubicBezTo>
                  <a:pt x="10275" y="12858"/>
                  <a:pt x="9606" y="12250"/>
                  <a:pt x="9089" y="11520"/>
                </a:cubicBezTo>
                <a:close/>
                <a:moveTo>
                  <a:pt x="14591" y="608"/>
                </a:moveTo>
                <a:cubicBezTo>
                  <a:pt x="18360" y="608"/>
                  <a:pt x="21430" y="3678"/>
                  <a:pt x="21430" y="7447"/>
                </a:cubicBezTo>
                <a:cubicBezTo>
                  <a:pt x="21430" y="11216"/>
                  <a:pt x="18360" y="14286"/>
                  <a:pt x="14591" y="14286"/>
                </a:cubicBezTo>
                <a:cubicBezTo>
                  <a:pt x="13557" y="14286"/>
                  <a:pt x="12585" y="14074"/>
                  <a:pt x="11643" y="13618"/>
                </a:cubicBezTo>
                <a:cubicBezTo>
                  <a:pt x="12463" y="13071"/>
                  <a:pt x="13193" y="12311"/>
                  <a:pt x="13709" y="11460"/>
                </a:cubicBezTo>
                <a:cubicBezTo>
                  <a:pt x="13831" y="11308"/>
                  <a:pt x="13922" y="11156"/>
                  <a:pt x="13983" y="11034"/>
                </a:cubicBezTo>
                <a:cubicBezTo>
                  <a:pt x="14257" y="10578"/>
                  <a:pt x="14439" y="10031"/>
                  <a:pt x="14591" y="9514"/>
                </a:cubicBezTo>
                <a:cubicBezTo>
                  <a:pt x="14621" y="9362"/>
                  <a:pt x="14682" y="9210"/>
                  <a:pt x="14712" y="9089"/>
                </a:cubicBezTo>
                <a:cubicBezTo>
                  <a:pt x="14834" y="8602"/>
                  <a:pt x="14864" y="8086"/>
                  <a:pt x="14895" y="7569"/>
                </a:cubicBezTo>
                <a:lnTo>
                  <a:pt x="14895" y="7447"/>
                </a:lnTo>
                <a:lnTo>
                  <a:pt x="14895" y="7143"/>
                </a:lnTo>
                <a:cubicBezTo>
                  <a:pt x="14864" y="6657"/>
                  <a:pt x="14773" y="6110"/>
                  <a:pt x="14682" y="5624"/>
                </a:cubicBezTo>
                <a:cubicBezTo>
                  <a:pt x="14621" y="5472"/>
                  <a:pt x="14591" y="5320"/>
                  <a:pt x="14561" y="5198"/>
                </a:cubicBezTo>
                <a:cubicBezTo>
                  <a:pt x="14409" y="4681"/>
                  <a:pt x="14165" y="4195"/>
                  <a:pt x="13861" y="3678"/>
                </a:cubicBezTo>
                <a:cubicBezTo>
                  <a:pt x="13801" y="3526"/>
                  <a:pt x="13679" y="3374"/>
                  <a:pt x="13618" y="3283"/>
                </a:cubicBezTo>
                <a:cubicBezTo>
                  <a:pt x="13071" y="2523"/>
                  <a:pt x="12433" y="1824"/>
                  <a:pt x="11643" y="1307"/>
                </a:cubicBezTo>
                <a:cubicBezTo>
                  <a:pt x="12554" y="852"/>
                  <a:pt x="13557" y="608"/>
                  <a:pt x="14591" y="608"/>
                </a:cubicBezTo>
                <a:close/>
                <a:moveTo>
                  <a:pt x="7448" y="669"/>
                </a:moveTo>
                <a:cubicBezTo>
                  <a:pt x="8481" y="669"/>
                  <a:pt x="9454" y="882"/>
                  <a:pt x="10427" y="1338"/>
                </a:cubicBezTo>
                <a:cubicBezTo>
                  <a:pt x="9667" y="1885"/>
                  <a:pt x="8968" y="2523"/>
                  <a:pt x="8451" y="3314"/>
                </a:cubicBezTo>
                <a:cubicBezTo>
                  <a:pt x="8360" y="3466"/>
                  <a:pt x="8238" y="3587"/>
                  <a:pt x="8177" y="3739"/>
                </a:cubicBezTo>
                <a:cubicBezTo>
                  <a:pt x="7904" y="4225"/>
                  <a:pt x="7691" y="4712"/>
                  <a:pt x="7478" y="5259"/>
                </a:cubicBezTo>
                <a:cubicBezTo>
                  <a:pt x="7448" y="5411"/>
                  <a:pt x="7418" y="5563"/>
                  <a:pt x="7387" y="5684"/>
                </a:cubicBezTo>
                <a:cubicBezTo>
                  <a:pt x="7266" y="6171"/>
                  <a:pt x="7174" y="6657"/>
                  <a:pt x="7144" y="7204"/>
                </a:cubicBezTo>
                <a:lnTo>
                  <a:pt x="7144" y="7508"/>
                </a:lnTo>
                <a:lnTo>
                  <a:pt x="7144" y="7599"/>
                </a:lnTo>
                <a:cubicBezTo>
                  <a:pt x="7144" y="8116"/>
                  <a:pt x="7235" y="8633"/>
                  <a:pt x="7326" y="9119"/>
                </a:cubicBezTo>
                <a:cubicBezTo>
                  <a:pt x="7387" y="9271"/>
                  <a:pt x="7418" y="9423"/>
                  <a:pt x="7448" y="9545"/>
                </a:cubicBezTo>
                <a:cubicBezTo>
                  <a:pt x="7600" y="10092"/>
                  <a:pt x="7782" y="10578"/>
                  <a:pt x="8056" y="11064"/>
                </a:cubicBezTo>
                <a:cubicBezTo>
                  <a:pt x="8147" y="11216"/>
                  <a:pt x="8208" y="11338"/>
                  <a:pt x="8329" y="11490"/>
                </a:cubicBezTo>
                <a:cubicBezTo>
                  <a:pt x="8846" y="12311"/>
                  <a:pt x="9576" y="13071"/>
                  <a:pt x="10427" y="13648"/>
                </a:cubicBezTo>
                <a:cubicBezTo>
                  <a:pt x="9515" y="14104"/>
                  <a:pt x="8481" y="14347"/>
                  <a:pt x="7448" y="14347"/>
                </a:cubicBezTo>
                <a:cubicBezTo>
                  <a:pt x="3679" y="14347"/>
                  <a:pt x="609" y="11247"/>
                  <a:pt x="609" y="7508"/>
                </a:cubicBezTo>
                <a:cubicBezTo>
                  <a:pt x="609" y="3709"/>
                  <a:pt x="3679" y="669"/>
                  <a:pt x="7448" y="669"/>
                </a:cubicBezTo>
                <a:close/>
                <a:moveTo>
                  <a:pt x="7448" y="0"/>
                </a:moveTo>
                <a:cubicBezTo>
                  <a:pt x="3345" y="0"/>
                  <a:pt x="1" y="3344"/>
                  <a:pt x="1" y="7447"/>
                </a:cubicBezTo>
                <a:cubicBezTo>
                  <a:pt x="1" y="11551"/>
                  <a:pt x="3345" y="14894"/>
                  <a:pt x="7448" y="14894"/>
                </a:cubicBezTo>
                <a:cubicBezTo>
                  <a:pt x="8694" y="14894"/>
                  <a:pt x="9910" y="14590"/>
                  <a:pt x="11035" y="13982"/>
                </a:cubicBezTo>
                <a:cubicBezTo>
                  <a:pt x="12129" y="14590"/>
                  <a:pt x="13345" y="14894"/>
                  <a:pt x="14591" y="14894"/>
                </a:cubicBezTo>
                <a:cubicBezTo>
                  <a:pt x="18694" y="14894"/>
                  <a:pt x="22038" y="11551"/>
                  <a:pt x="22038" y="7447"/>
                </a:cubicBezTo>
                <a:cubicBezTo>
                  <a:pt x="22038" y="3344"/>
                  <a:pt x="18694" y="0"/>
                  <a:pt x="14591" y="0"/>
                </a:cubicBezTo>
                <a:cubicBezTo>
                  <a:pt x="13345" y="0"/>
                  <a:pt x="12129" y="304"/>
                  <a:pt x="11035" y="912"/>
                </a:cubicBezTo>
                <a:cubicBezTo>
                  <a:pt x="9910" y="304"/>
                  <a:pt x="8694" y="0"/>
                  <a:pt x="74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56"/>
          <p:cNvSpPr/>
          <p:nvPr/>
        </p:nvSpPr>
        <p:spPr>
          <a:xfrm>
            <a:off x="2016179" y="4061842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p56"/>
          <p:cNvSpPr txBox="1"/>
          <p:nvPr>
            <p:ph type="title"/>
          </p:nvPr>
        </p:nvSpPr>
        <p:spPr>
          <a:xfrm>
            <a:off x="3633475" y="693844"/>
            <a:ext cx="4797300" cy="64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Thespian Points</a:t>
            </a:r>
            <a:endParaRPr/>
          </a:p>
        </p:txBody>
      </p:sp>
      <p:pic>
        <p:nvPicPr>
          <p:cNvPr id="1160" name="Google Shape;116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50" y="1323500"/>
            <a:ext cx="3328676" cy="2496507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57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TTSF Registration</a:t>
            </a:r>
            <a:endParaRPr/>
          </a:p>
        </p:txBody>
      </p:sp>
      <p:sp>
        <p:nvSpPr>
          <p:cNvPr id="1166" name="Google Shape;1166;p57"/>
          <p:cNvSpPr txBox="1"/>
          <p:nvPr>
            <p:ph idx="2" type="subTitle"/>
          </p:nvPr>
        </p:nvSpPr>
        <p:spPr>
          <a:xfrm>
            <a:off x="790325" y="1770559"/>
            <a:ext cx="3720000" cy="18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8288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When: November 15th-18th</a:t>
            </a:r>
            <a:endParaRPr sz="1800"/>
          </a:p>
          <a:p>
            <a:pPr indent="0" lvl="0" marL="18288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</a:t>
            </a:r>
            <a:endParaRPr sz="1800"/>
          </a:p>
          <a:p>
            <a:pPr indent="0" lvl="0" marL="18288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Where: Gaylord Hotel and Convention Center</a:t>
            </a:r>
            <a:endParaRPr sz="1800"/>
          </a:p>
          <a:p>
            <a:pPr indent="0" lvl="0" marL="18288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18288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What: Workshops, </a:t>
            </a:r>
            <a:endParaRPr sz="1800"/>
          </a:p>
          <a:p>
            <a:pPr indent="0" lvl="0" marL="18288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performance and Technical IE’s, college auditions, scholarships</a:t>
            </a:r>
            <a:endParaRPr sz="1800"/>
          </a:p>
          <a:p>
            <a:pPr indent="0" lvl="0" marL="18288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67" name="Google Shape;1167;p57"/>
          <p:cNvSpPr txBox="1"/>
          <p:nvPr>
            <p:ph idx="1" type="subTitle"/>
          </p:nvPr>
        </p:nvSpPr>
        <p:spPr>
          <a:xfrm>
            <a:off x="790325" y="1271950"/>
            <a:ext cx="3720000" cy="4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Info:</a:t>
            </a:r>
            <a:endParaRPr/>
          </a:p>
        </p:txBody>
      </p:sp>
      <p:sp>
        <p:nvSpPr>
          <p:cNvPr id="1168" name="Google Shape;1168;p57"/>
          <p:cNvSpPr/>
          <p:nvPr/>
        </p:nvSpPr>
        <p:spPr>
          <a:xfrm rot="-478374">
            <a:off x="5061996" y="3505381"/>
            <a:ext cx="4563794" cy="2841928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tate Thespian Festival - MWHS MUSTANG THEATRE COMPANY" id="1169" name="Google Shape;116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725" y="1467538"/>
            <a:ext cx="3135275" cy="24861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58"/>
          <p:cNvGrpSpPr/>
          <p:nvPr/>
        </p:nvGrpSpPr>
        <p:grpSpPr>
          <a:xfrm>
            <a:off x="5237791" y="776563"/>
            <a:ext cx="962709" cy="191050"/>
            <a:chOff x="4058091" y="1310700"/>
            <a:chExt cx="962709" cy="191050"/>
          </a:xfrm>
        </p:grpSpPr>
        <p:cxnSp>
          <p:nvCxnSpPr>
            <p:cNvPr id="1175" name="Google Shape;1175;p58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6" name="Google Shape;1176;p58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7" name="Google Shape;1177;p58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178" name="Google Shape;1178;p58"/>
          <p:cNvSpPr txBox="1"/>
          <p:nvPr>
            <p:ph type="title"/>
          </p:nvPr>
        </p:nvSpPr>
        <p:spPr>
          <a:xfrm>
            <a:off x="4543425" y="1156443"/>
            <a:ext cx="3333600" cy="56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</a:t>
            </a:r>
            <a:endParaRPr/>
          </a:p>
        </p:txBody>
      </p:sp>
      <p:sp>
        <p:nvSpPr>
          <p:cNvPr id="1179" name="Google Shape;1179;p58"/>
          <p:cNvSpPr txBox="1"/>
          <p:nvPr>
            <p:ph idx="1" type="subTitle"/>
          </p:nvPr>
        </p:nvSpPr>
        <p:spPr>
          <a:xfrm>
            <a:off x="4543425" y="1776713"/>
            <a:ext cx="2933700" cy="10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Monthly shows to support charities!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Raised $21,784 in 2022-2023 school year!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Over $206,000 raised in total!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First</a:t>
            </a:r>
            <a:r>
              <a:rPr lang="en"/>
              <a:t> show of the year- September 8th, 2023!</a:t>
            </a:r>
            <a:endParaRPr/>
          </a:p>
        </p:txBody>
      </p:sp>
      <p:grpSp>
        <p:nvGrpSpPr>
          <p:cNvPr id="1180" name="Google Shape;1180;p58"/>
          <p:cNvGrpSpPr/>
          <p:nvPr/>
        </p:nvGrpSpPr>
        <p:grpSpPr>
          <a:xfrm>
            <a:off x="921788" y="1384913"/>
            <a:ext cx="3396900" cy="2373686"/>
            <a:chOff x="811675" y="1343350"/>
            <a:chExt cx="3396900" cy="2373686"/>
          </a:xfrm>
        </p:grpSpPr>
        <p:sp>
          <p:nvSpPr>
            <p:cNvPr id="1181" name="Google Shape;1181;p58"/>
            <p:cNvSpPr/>
            <p:nvPr/>
          </p:nvSpPr>
          <p:spPr>
            <a:xfrm>
              <a:off x="811675" y="1343350"/>
              <a:ext cx="3396900" cy="2038800"/>
            </a:xfrm>
            <a:prstGeom prst="roundRect">
              <a:avLst>
                <a:gd fmla="val 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58"/>
            <p:cNvSpPr/>
            <p:nvPr/>
          </p:nvSpPr>
          <p:spPr>
            <a:xfrm>
              <a:off x="2012410" y="3382161"/>
              <a:ext cx="995430" cy="334875"/>
            </a:xfrm>
            <a:prstGeom prst="trapezoid">
              <a:avLst>
                <a:gd fmla="val 25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83" name="Google Shape;1183;p58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1104713" y="1543050"/>
            <a:ext cx="3031076" cy="17049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84" name="Google Shape;1184;p58"/>
          <p:cNvSpPr/>
          <p:nvPr/>
        </p:nvSpPr>
        <p:spPr>
          <a:xfrm>
            <a:off x="4023492" y="411845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oogle Shape;1189;p59"/>
          <p:cNvGrpSpPr/>
          <p:nvPr/>
        </p:nvGrpSpPr>
        <p:grpSpPr>
          <a:xfrm>
            <a:off x="3733791" y="4406688"/>
            <a:ext cx="962709" cy="191050"/>
            <a:chOff x="4058091" y="1310700"/>
            <a:chExt cx="962709" cy="191050"/>
          </a:xfrm>
        </p:grpSpPr>
        <p:cxnSp>
          <p:nvCxnSpPr>
            <p:cNvPr id="1190" name="Google Shape;1190;p59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1" name="Google Shape;1191;p59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2" name="Google Shape;1192;p59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193" name="Google Shape;1193;p59"/>
          <p:cNvSpPr/>
          <p:nvPr/>
        </p:nvSpPr>
        <p:spPr>
          <a:xfrm rot="7401667">
            <a:off x="5859557" y="2795752"/>
            <a:ext cx="4563834" cy="2841953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4" name="Google Shape;1194;p59"/>
          <p:cNvGrpSpPr/>
          <p:nvPr/>
        </p:nvGrpSpPr>
        <p:grpSpPr>
          <a:xfrm>
            <a:off x="6302713" y="-331225"/>
            <a:ext cx="979525" cy="3208275"/>
            <a:chOff x="5868925" y="1033750"/>
            <a:chExt cx="979525" cy="3208275"/>
          </a:xfrm>
        </p:grpSpPr>
        <p:sp>
          <p:nvSpPr>
            <p:cNvPr id="1195" name="Google Shape;1195;p59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59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59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59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59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59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59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59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59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59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59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59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59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59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59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59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59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59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59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59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59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59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59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59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59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59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59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59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59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4" name="Google Shape;1224;p59"/>
          <p:cNvSpPr txBox="1"/>
          <p:nvPr>
            <p:ph idx="3" type="subTitle"/>
          </p:nvPr>
        </p:nvSpPr>
        <p:spPr>
          <a:xfrm>
            <a:off x="554775" y="1408225"/>
            <a:ext cx="28983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Grow as a performer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Boost your college applications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Travel with your friends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Meet new people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Win awards and honors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5" name="Google Shape;1225;p59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Speech!</a:t>
            </a:r>
            <a:endParaRPr/>
          </a:p>
        </p:txBody>
      </p:sp>
      <p:pic>
        <p:nvPicPr>
          <p:cNvPr id="1226" name="Google Shape;1226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8200" r="8200" t="0"/>
          <a:stretch/>
        </p:blipFill>
        <p:spPr>
          <a:xfrm>
            <a:off x="3618350" y="0"/>
            <a:ext cx="2364902" cy="3771904"/>
          </a:xfrm>
          <a:prstGeom prst="rect">
            <a:avLst/>
          </a:prstGeom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27" name="Google Shape;1227;p59"/>
          <p:cNvSpPr/>
          <p:nvPr/>
        </p:nvSpPr>
        <p:spPr>
          <a:xfrm rot="5400000">
            <a:off x="5521575" y="4099025"/>
            <a:ext cx="550950" cy="372375"/>
          </a:xfrm>
          <a:custGeom>
            <a:rect b="b" l="l" r="r" t="t"/>
            <a:pathLst>
              <a:path extrusionOk="0" h="14895" w="22038">
                <a:moveTo>
                  <a:pt x="11035" y="1642"/>
                </a:moveTo>
                <a:cubicBezTo>
                  <a:pt x="11703" y="2067"/>
                  <a:pt x="12311" y="2584"/>
                  <a:pt x="12798" y="3253"/>
                </a:cubicBezTo>
                <a:lnTo>
                  <a:pt x="9241" y="3253"/>
                </a:lnTo>
                <a:cubicBezTo>
                  <a:pt x="9728" y="2584"/>
                  <a:pt x="10336" y="2067"/>
                  <a:pt x="11035" y="1642"/>
                </a:cubicBezTo>
                <a:close/>
                <a:moveTo>
                  <a:pt x="13254" y="3861"/>
                </a:moveTo>
                <a:cubicBezTo>
                  <a:pt x="13527" y="4256"/>
                  <a:pt x="13709" y="4681"/>
                  <a:pt x="13922" y="5137"/>
                </a:cubicBezTo>
                <a:lnTo>
                  <a:pt x="8177" y="5137"/>
                </a:lnTo>
                <a:cubicBezTo>
                  <a:pt x="8329" y="4681"/>
                  <a:pt x="8542" y="4256"/>
                  <a:pt x="8816" y="3861"/>
                </a:cubicBezTo>
                <a:close/>
                <a:moveTo>
                  <a:pt x="14013" y="5776"/>
                </a:moveTo>
                <a:cubicBezTo>
                  <a:pt x="14135" y="6201"/>
                  <a:pt x="14226" y="6657"/>
                  <a:pt x="14226" y="7083"/>
                </a:cubicBezTo>
                <a:lnTo>
                  <a:pt x="7752" y="7083"/>
                </a:lnTo>
                <a:cubicBezTo>
                  <a:pt x="7782" y="6657"/>
                  <a:pt x="7843" y="6201"/>
                  <a:pt x="7934" y="5776"/>
                </a:cubicBezTo>
                <a:close/>
                <a:moveTo>
                  <a:pt x="14257" y="7691"/>
                </a:moveTo>
                <a:cubicBezTo>
                  <a:pt x="14257" y="8116"/>
                  <a:pt x="14165" y="8572"/>
                  <a:pt x="14105" y="8967"/>
                </a:cubicBezTo>
                <a:lnTo>
                  <a:pt x="7904" y="8967"/>
                </a:lnTo>
                <a:cubicBezTo>
                  <a:pt x="7843" y="8572"/>
                  <a:pt x="7752" y="8116"/>
                  <a:pt x="7752" y="7691"/>
                </a:cubicBezTo>
                <a:close/>
                <a:moveTo>
                  <a:pt x="13953" y="9575"/>
                </a:moveTo>
                <a:cubicBezTo>
                  <a:pt x="13801" y="10031"/>
                  <a:pt x="13618" y="10457"/>
                  <a:pt x="13375" y="10882"/>
                </a:cubicBezTo>
                <a:lnTo>
                  <a:pt x="8694" y="10882"/>
                </a:lnTo>
                <a:cubicBezTo>
                  <a:pt x="8481" y="10457"/>
                  <a:pt x="8269" y="10031"/>
                  <a:pt x="8147" y="9575"/>
                </a:cubicBezTo>
                <a:close/>
                <a:moveTo>
                  <a:pt x="12950" y="11520"/>
                </a:moveTo>
                <a:cubicBezTo>
                  <a:pt x="12433" y="12250"/>
                  <a:pt x="11795" y="12858"/>
                  <a:pt x="11035" y="13314"/>
                </a:cubicBezTo>
                <a:cubicBezTo>
                  <a:pt x="10275" y="12858"/>
                  <a:pt x="9606" y="12250"/>
                  <a:pt x="9089" y="11520"/>
                </a:cubicBezTo>
                <a:close/>
                <a:moveTo>
                  <a:pt x="14591" y="608"/>
                </a:moveTo>
                <a:cubicBezTo>
                  <a:pt x="18360" y="608"/>
                  <a:pt x="21430" y="3678"/>
                  <a:pt x="21430" y="7447"/>
                </a:cubicBezTo>
                <a:cubicBezTo>
                  <a:pt x="21430" y="11216"/>
                  <a:pt x="18360" y="14286"/>
                  <a:pt x="14591" y="14286"/>
                </a:cubicBezTo>
                <a:cubicBezTo>
                  <a:pt x="13557" y="14286"/>
                  <a:pt x="12585" y="14074"/>
                  <a:pt x="11643" y="13618"/>
                </a:cubicBezTo>
                <a:cubicBezTo>
                  <a:pt x="12463" y="13071"/>
                  <a:pt x="13193" y="12311"/>
                  <a:pt x="13709" y="11460"/>
                </a:cubicBezTo>
                <a:cubicBezTo>
                  <a:pt x="13831" y="11308"/>
                  <a:pt x="13922" y="11156"/>
                  <a:pt x="13983" y="11034"/>
                </a:cubicBezTo>
                <a:cubicBezTo>
                  <a:pt x="14257" y="10578"/>
                  <a:pt x="14439" y="10031"/>
                  <a:pt x="14591" y="9514"/>
                </a:cubicBezTo>
                <a:cubicBezTo>
                  <a:pt x="14621" y="9362"/>
                  <a:pt x="14682" y="9210"/>
                  <a:pt x="14712" y="9089"/>
                </a:cubicBezTo>
                <a:cubicBezTo>
                  <a:pt x="14834" y="8602"/>
                  <a:pt x="14864" y="8086"/>
                  <a:pt x="14895" y="7569"/>
                </a:cubicBezTo>
                <a:lnTo>
                  <a:pt x="14895" y="7447"/>
                </a:lnTo>
                <a:lnTo>
                  <a:pt x="14895" y="7143"/>
                </a:lnTo>
                <a:cubicBezTo>
                  <a:pt x="14864" y="6657"/>
                  <a:pt x="14773" y="6110"/>
                  <a:pt x="14682" y="5624"/>
                </a:cubicBezTo>
                <a:cubicBezTo>
                  <a:pt x="14621" y="5472"/>
                  <a:pt x="14591" y="5320"/>
                  <a:pt x="14561" y="5198"/>
                </a:cubicBezTo>
                <a:cubicBezTo>
                  <a:pt x="14409" y="4681"/>
                  <a:pt x="14165" y="4195"/>
                  <a:pt x="13861" y="3678"/>
                </a:cubicBezTo>
                <a:cubicBezTo>
                  <a:pt x="13801" y="3526"/>
                  <a:pt x="13679" y="3374"/>
                  <a:pt x="13618" y="3283"/>
                </a:cubicBezTo>
                <a:cubicBezTo>
                  <a:pt x="13071" y="2523"/>
                  <a:pt x="12433" y="1824"/>
                  <a:pt x="11643" y="1307"/>
                </a:cubicBezTo>
                <a:cubicBezTo>
                  <a:pt x="12554" y="852"/>
                  <a:pt x="13557" y="608"/>
                  <a:pt x="14591" y="608"/>
                </a:cubicBezTo>
                <a:close/>
                <a:moveTo>
                  <a:pt x="7448" y="669"/>
                </a:moveTo>
                <a:cubicBezTo>
                  <a:pt x="8481" y="669"/>
                  <a:pt x="9454" y="882"/>
                  <a:pt x="10427" y="1338"/>
                </a:cubicBezTo>
                <a:cubicBezTo>
                  <a:pt x="9667" y="1885"/>
                  <a:pt x="8968" y="2523"/>
                  <a:pt x="8451" y="3314"/>
                </a:cubicBezTo>
                <a:cubicBezTo>
                  <a:pt x="8360" y="3466"/>
                  <a:pt x="8238" y="3587"/>
                  <a:pt x="8177" y="3739"/>
                </a:cubicBezTo>
                <a:cubicBezTo>
                  <a:pt x="7904" y="4225"/>
                  <a:pt x="7691" y="4712"/>
                  <a:pt x="7478" y="5259"/>
                </a:cubicBezTo>
                <a:cubicBezTo>
                  <a:pt x="7448" y="5411"/>
                  <a:pt x="7418" y="5563"/>
                  <a:pt x="7387" y="5684"/>
                </a:cubicBezTo>
                <a:cubicBezTo>
                  <a:pt x="7266" y="6171"/>
                  <a:pt x="7174" y="6657"/>
                  <a:pt x="7144" y="7204"/>
                </a:cubicBezTo>
                <a:lnTo>
                  <a:pt x="7144" y="7508"/>
                </a:lnTo>
                <a:lnTo>
                  <a:pt x="7144" y="7599"/>
                </a:lnTo>
                <a:cubicBezTo>
                  <a:pt x="7144" y="8116"/>
                  <a:pt x="7235" y="8633"/>
                  <a:pt x="7326" y="9119"/>
                </a:cubicBezTo>
                <a:cubicBezTo>
                  <a:pt x="7387" y="9271"/>
                  <a:pt x="7418" y="9423"/>
                  <a:pt x="7448" y="9545"/>
                </a:cubicBezTo>
                <a:cubicBezTo>
                  <a:pt x="7600" y="10092"/>
                  <a:pt x="7782" y="10578"/>
                  <a:pt x="8056" y="11064"/>
                </a:cubicBezTo>
                <a:cubicBezTo>
                  <a:pt x="8147" y="11216"/>
                  <a:pt x="8208" y="11338"/>
                  <a:pt x="8329" y="11490"/>
                </a:cubicBezTo>
                <a:cubicBezTo>
                  <a:pt x="8846" y="12311"/>
                  <a:pt x="9576" y="13071"/>
                  <a:pt x="10427" y="13648"/>
                </a:cubicBezTo>
                <a:cubicBezTo>
                  <a:pt x="9515" y="14104"/>
                  <a:pt x="8481" y="14347"/>
                  <a:pt x="7448" y="14347"/>
                </a:cubicBezTo>
                <a:cubicBezTo>
                  <a:pt x="3679" y="14347"/>
                  <a:pt x="609" y="11247"/>
                  <a:pt x="609" y="7508"/>
                </a:cubicBezTo>
                <a:cubicBezTo>
                  <a:pt x="609" y="3709"/>
                  <a:pt x="3679" y="669"/>
                  <a:pt x="7448" y="669"/>
                </a:cubicBezTo>
                <a:close/>
                <a:moveTo>
                  <a:pt x="7448" y="0"/>
                </a:moveTo>
                <a:cubicBezTo>
                  <a:pt x="3345" y="0"/>
                  <a:pt x="1" y="3344"/>
                  <a:pt x="1" y="7447"/>
                </a:cubicBezTo>
                <a:cubicBezTo>
                  <a:pt x="1" y="11551"/>
                  <a:pt x="3345" y="14894"/>
                  <a:pt x="7448" y="14894"/>
                </a:cubicBezTo>
                <a:cubicBezTo>
                  <a:pt x="8694" y="14894"/>
                  <a:pt x="9910" y="14590"/>
                  <a:pt x="11035" y="13982"/>
                </a:cubicBezTo>
                <a:cubicBezTo>
                  <a:pt x="12129" y="14590"/>
                  <a:pt x="13345" y="14894"/>
                  <a:pt x="14591" y="14894"/>
                </a:cubicBezTo>
                <a:cubicBezTo>
                  <a:pt x="18694" y="14894"/>
                  <a:pt x="22038" y="11551"/>
                  <a:pt x="22038" y="7447"/>
                </a:cubicBezTo>
                <a:cubicBezTo>
                  <a:pt x="22038" y="3344"/>
                  <a:pt x="18694" y="0"/>
                  <a:pt x="14591" y="0"/>
                </a:cubicBezTo>
                <a:cubicBezTo>
                  <a:pt x="13345" y="0"/>
                  <a:pt x="12129" y="304"/>
                  <a:pt x="11035" y="912"/>
                </a:cubicBezTo>
                <a:cubicBezTo>
                  <a:pt x="9910" y="304"/>
                  <a:pt x="8694" y="0"/>
                  <a:pt x="74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60"/>
          <p:cNvSpPr txBox="1"/>
          <p:nvPr>
            <p:ph idx="4" type="subTitle"/>
          </p:nvPr>
        </p:nvSpPr>
        <p:spPr>
          <a:xfrm>
            <a:off x="763975" y="3053400"/>
            <a:ext cx="23340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Twitter</a:t>
            </a:r>
            <a:endParaRPr/>
          </a:p>
        </p:txBody>
      </p:sp>
      <p:sp>
        <p:nvSpPr>
          <p:cNvPr id="1233" name="Google Shape;1233;p60"/>
          <p:cNvSpPr txBox="1"/>
          <p:nvPr>
            <p:ph idx="1" type="subTitle"/>
          </p:nvPr>
        </p:nvSpPr>
        <p:spPr>
          <a:xfrm>
            <a:off x="763975" y="1638350"/>
            <a:ext cx="23340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Instagram</a:t>
            </a:r>
            <a:endParaRPr/>
          </a:p>
        </p:txBody>
      </p:sp>
      <p:sp>
        <p:nvSpPr>
          <p:cNvPr id="1234" name="Google Shape;1234;p60"/>
          <p:cNvSpPr txBox="1"/>
          <p:nvPr>
            <p:ph idx="2" type="subTitle"/>
          </p:nvPr>
        </p:nvSpPr>
        <p:spPr>
          <a:xfrm>
            <a:off x="3102375" y="1638350"/>
            <a:ext cx="23340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Snapchat</a:t>
            </a:r>
            <a:endParaRPr/>
          </a:p>
        </p:txBody>
      </p:sp>
      <p:sp>
        <p:nvSpPr>
          <p:cNvPr id="1235" name="Google Shape;1235;p60"/>
          <p:cNvSpPr txBox="1"/>
          <p:nvPr>
            <p:ph idx="3" type="subTitle"/>
          </p:nvPr>
        </p:nvSpPr>
        <p:spPr>
          <a:xfrm>
            <a:off x="5436419" y="1638350"/>
            <a:ext cx="23340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Facebook</a:t>
            </a:r>
            <a:endParaRPr/>
          </a:p>
        </p:txBody>
      </p:sp>
      <p:sp>
        <p:nvSpPr>
          <p:cNvPr id="1236" name="Google Shape;1236;p60"/>
          <p:cNvSpPr txBox="1"/>
          <p:nvPr>
            <p:ph idx="5" type="subTitle"/>
          </p:nvPr>
        </p:nvSpPr>
        <p:spPr>
          <a:xfrm>
            <a:off x="768125" y="2000238"/>
            <a:ext cx="233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@twhstheater</a:t>
            </a:r>
            <a:endParaRPr/>
          </a:p>
        </p:txBody>
      </p:sp>
      <p:sp>
        <p:nvSpPr>
          <p:cNvPr id="1237" name="Google Shape;1237;p60"/>
          <p:cNvSpPr txBox="1"/>
          <p:nvPr>
            <p:ph idx="6" type="subTitle"/>
          </p:nvPr>
        </p:nvSpPr>
        <p:spPr>
          <a:xfrm>
            <a:off x="3102373" y="2000238"/>
            <a:ext cx="233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@twhstroupe1053</a:t>
            </a:r>
            <a:endParaRPr/>
          </a:p>
        </p:txBody>
      </p:sp>
      <p:sp>
        <p:nvSpPr>
          <p:cNvPr id="1238" name="Google Shape;1238;p60"/>
          <p:cNvSpPr txBox="1"/>
          <p:nvPr>
            <p:ph idx="7" type="subTitle"/>
          </p:nvPr>
        </p:nvSpPr>
        <p:spPr>
          <a:xfrm>
            <a:off x="768125" y="3415281"/>
            <a:ext cx="233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@TWHStheater</a:t>
            </a:r>
            <a:endParaRPr/>
          </a:p>
        </p:txBody>
      </p:sp>
      <p:sp>
        <p:nvSpPr>
          <p:cNvPr id="1239" name="Google Shape;1239;p60"/>
          <p:cNvSpPr txBox="1"/>
          <p:nvPr>
            <p:ph idx="8" type="subTitle"/>
          </p:nvPr>
        </p:nvSpPr>
        <p:spPr>
          <a:xfrm>
            <a:off x="3102275" y="3415281"/>
            <a:ext cx="233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@twhstheater</a:t>
            </a:r>
            <a:endParaRPr/>
          </a:p>
        </p:txBody>
      </p:sp>
      <p:sp>
        <p:nvSpPr>
          <p:cNvPr id="1240" name="Google Shape;1240;p60"/>
          <p:cNvSpPr txBox="1"/>
          <p:nvPr>
            <p:ph idx="9" type="subTitle"/>
          </p:nvPr>
        </p:nvSpPr>
        <p:spPr>
          <a:xfrm>
            <a:off x="5436425" y="2000244"/>
            <a:ext cx="233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@twhstheater</a:t>
            </a:r>
            <a:endParaRPr/>
          </a:p>
        </p:txBody>
      </p:sp>
      <p:sp>
        <p:nvSpPr>
          <p:cNvPr id="1241" name="Google Shape;1241;p60"/>
          <p:cNvSpPr txBox="1"/>
          <p:nvPr>
            <p:ph idx="13" type="subTitle"/>
          </p:nvPr>
        </p:nvSpPr>
        <p:spPr>
          <a:xfrm>
            <a:off x="5436425" y="3415300"/>
            <a:ext cx="233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www.twhstheater.com</a:t>
            </a:r>
            <a:endParaRPr/>
          </a:p>
        </p:txBody>
      </p:sp>
      <p:sp>
        <p:nvSpPr>
          <p:cNvPr id="1242" name="Google Shape;1242;p60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</a:t>
            </a:r>
            <a:endParaRPr/>
          </a:p>
        </p:txBody>
      </p:sp>
      <p:sp>
        <p:nvSpPr>
          <p:cNvPr id="1243" name="Google Shape;1243;p60"/>
          <p:cNvSpPr txBox="1"/>
          <p:nvPr>
            <p:ph idx="14" type="subTitle"/>
          </p:nvPr>
        </p:nvSpPr>
        <p:spPr>
          <a:xfrm>
            <a:off x="3102375" y="3053400"/>
            <a:ext cx="23340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Tiktok</a:t>
            </a:r>
            <a:endParaRPr/>
          </a:p>
        </p:txBody>
      </p:sp>
      <p:sp>
        <p:nvSpPr>
          <p:cNvPr id="1244" name="Google Shape;1244;p60"/>
          <p:cNvSpPr txBox="1"/>
          <p:nvPr>
            <p:ph idx="15" type="subTitle"/>
          </p:nvPr>
        </p:nvSpPr>
        <p:spPr>
          <a:xfrm>
            <a:off x="5436419" y="3053400"/>
            <a:ext cx="2334000" cy="4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Website</a:t>
            </a:r>
            <a:endParaRPr/>
          </a:p>
        </p:txBody>
      </p:sp>
      <p:grpSp>
        <p:nvGrpSpPr>
          <p:cNvPr id="1245" name="Google Shape;1245;p60"/>
          <p:cNvGrpSpPr/>
          <p:nvPr/>
        </p:nvGrpSpPr>
        <p:grpSpPr>
          <a:xfrm>
            <a:off x="5367028" y="758288"/>
            <a:ext cx="962709" cy="191050"/>
            <a:chOff x="4058091" y="1310700"/>
            <a:chExt cx="962709" cy="191050"/>
          </a:xfrm>
        </p:grpSpPr>
        <p:cxnSp>
          <p:nvCxnSpPr>
            <p:cNvPr id="1246" name="Google Shape;1246;p60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47" name="Google Shape;1247;p60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48" name="Google Shape;1248;p60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61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Outings</a:t>
            </a:r>
            <a:endParaRPr/>
          </a:p>
        </p:txBody>
      </p:sp>
      <p:sp>
        <p:nvSpPr>
          <p:cNvPr id="1254" name="Google Shape;1254;p61"/>
          <p:cNvSpPr/>
          <p:nvPr/>
        </p:nvSpPr>
        <p:spPr>
          <a:xfrm>
            <a:off x="1421541" y="1535512"/>
            <a:ext cx="2329200" cy="1208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rPr>
              <a:t>We have outings so that every student has chances to bond with the rest of the troupe and to make and strengthen friendships!</a:t>
            </a:r>
            <a:endParaRPr b="1" sz="1300">
              <a:solidFill>
                <a:schemeClr val="dk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1255" name="Google Shape;1255;p61"/>
          <p:cNvSpPr/>
          <p:nvPr/>
        </p:nvSpPr>
        <p:spPr>
          <a:xfrm>
            <a:off x="3898529" y="1535512"/>
            <a:ext cx="2329200" cy="1208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rPr>
              <a:t>Throughout the year we have a variety of outings such as potlucks, sonic nights, pumpkin carving, Ice Skating and more!</a:t>
            </a:r>
            <a:endParaRPr b="1" sz="1300">
              <a:solidFill>
                <a:schemeClr val="dk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1256" name="Google Shape;1256;p61"/>
          <p:cNvSpPr/>
          <p:nvPr/>
        </p:nvSpPr>
        <p:spPr>
          <a:xfrm>
            <a:off x="1421541" y="2849300"/>
            <a:ext cx="2329200" cy="120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Gilda Display"/>
                <a:ea typeface="Gilda Display"/>
                <a:cs typeface="Gilda Display"/>
                <a:sym typeface="Gilda Display"/>
              </a:rPr>
              <a:t>Any kids who are involved in the department, want to be involved in the department or just want a good time</a:t>
            </a:r>
            <a:endParaRPr b="1" sz="1800">
              <a:solidFill>
                <a:schemeClr val="lt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1257" name="Google Shape;1257;p61"/>
          <p:cNvSpPr/>
          <p:nvPr/>
        </p:nvSpPr>
        <p:spPr>
          <a:xfrm>
            <a:off x="3898529" y="2849300"/>
            <a:ext cx="2329200" cy="1208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rPr>
              <a:t>For the most part they are sometime after school on Fridays or Saturdays</a:t>
            </a:r>
            <a:endParaRPr b="1" sz="1800">
              <a:solidFill>
                <a:schemeClr val="dk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1258" name="Google Shape;1258;p61"/>
          <p:cNvSpPr txBox="1"/>
          <p:nvPr/>
        </p:nvSpPr>
        <p:spPr>
          <a:xfrm>
            <a:off x="4459675" y="1179425"/>
            <a:ext cx="12069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What?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9" name="Google Shape;1259;p61"/>
          <p:cNvSpPr txBox="1"/>
          <p:nvPr/>
        </p:nvSpPr>
        <p:spPr>
          <a:xfrm>
            <a:off x="1982250" y="1179412"/>
            <a:ext cx="12078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Why?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0" name="Google Shape;1260;p61"/>
          <p:cNvSpPr txBox="1"/>
          <p:nvPr/>
        </p:nvSpPr>
        <p:spPr>
          <a:xfrm>
            <a:off x="3897329" y="4133995"/>
            <a:ext cx="2331600" cy="2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When?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1" name="Google Shape;1261;p61"/>
          <p:cNvSpPr txBox="1"/>
          <p:nvPr/>
        </p:nvSpPr>
        <p:spPr>
          <a:xfrm>
            <a:off x="1420341" y="4133995"/>
            <a:ext cx="2331600" cy="2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Who?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2" name="Google Shape;1262;p61"/>
          <p:cNvSpPr/>
          <p:nvPr/>
        </p:nvSpPr>
        <p:spPr>
          <a:xfrm>
            <a:off x="6459400" y="2131525"/>
            <a:ext cx="267000" cy="14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63" name="Google Shape;1263;p61"/>
          <p:cNvSpPr/>
          <p:nvPr/>
        </p:nvSpPr>
        <p:spPr>
          <a:xfrm rot="-10565004">
            <a:off x="4887592" y="3339295"/>
            <a:ext cx="4563655" cy="2841841"/>
          </a:xfrm>
          <a:custGeom>
            <a:rect b="b" l="l" r="r" t="t"/>
            <a:pathLst>
              <a:path extrusionOk="0" h="113681" w="182558">
                <a:moveTo>
                  <a:pt x="181554" y="1"/>
                </a:moveTo>
                <a:cubicBezTo>
                  <a:pt x="172892" y="2828"/>
                  <a:pt x="166448" y="9849"/>
                  <a:pt x="161858" y="15655"/>
                </a:cubicBezTo>
                <a:cubicBezTo>
                  <a:pt x="153590" y="26141"/>
                  <a:pt x="146843" y="37904"/>
                  <a:pt x="140368" y="49211"/>
                </a:cubicBezTo>
                <a:cubicBezTo>
                  <a:pt x="139183" y="51309"/>
                  <a:pt x="137967" y="53406"/>
                  <a:pt x="136751" y="55473"/>
                </a:cubicBezTo>
                <a:cubicBezTo>
                  <a:pt x="135535" y="57600"/>
                  <a:pt x="134289" y="59850"/>
                  <a:pt x="132982" y="62251"/>
                </a:cubicBezTo>
                <a:cubicBezTo>
                  <a:pt x="126173" y="74683"/>
                  <a:pt x="118514" y="88726"/>
                  <a:pt x="106234" y="93376"/>
                </a:cubicBezTo>
                <a:cubicBezTo>
                  <a:pt x="104567" y="94001"/>
                  <a:pt x="103033" y="94315"/>
                  <a:pt x="101667" y="94315"/>
                </a:cubicBezTo>
                <a:cubicBezTo>
                  <a:pt x="100045" y="94315"/>
                  <a:pt x="98660" y="93872"/>
                  <a:pt x="97571" y="92981"/>
                </a:cubicBezTo>
                <a:cubicBezTo>
                  <a:pt x="95383" y="91248"/>
                  <a:pt x="94440" y="87814"/>
                  <a:pt x="95048" y="83649"/>
                </a:cubicBezTo>
                <a:cubicBezTo>
                  <a:pt x="96051" y="76841"/>
                  <a:pt x="99516" y="70123"/>
                  <a:pt x="103164" y="62980"/>
                </a:cubicBezTo>
                <a:cubicBezTo>
                  <a:pt x="108696" y="52129"/>
                  <a:pt x="114410" y="40974"/>
                  <a:pt x="111097" y="29302"/>
                </a:cubicBezTo>
                <a:cubicBezTo>
                  <a:pt x="109547" y="23801"/>
                  <a:pt x="106416" y="21977"/>
                  <a:pt x="104076" y="21430"/>
                </a:cubicBezTo>
                <a:cubicBezTo>
                  <a:pt x="103415" y="21282"/>
                  <a:pt x="102748" y="21213"/>
                  <a:pt x="102082" y="21213"/>
                </a:cubicBezTo>
                <a:cubicBezTo>
                  <a:pt x="97539" y="21213"/>
                  <a:pt x="93002" y="24404"/>
                  <a:pt x="90246" y="27478"/>
                </a:cubicBezTo>
                <a:cubicBezTo>
                  <a:pt x="85048" y="33284"/>
                  <a:pt x="81309" y="40427"/>
                  <a:pt x="78270" y="46719"/>
                </a:cubicBezTo>
                <a:cubicBezTo>
                  <a:pt x="72890" y="57722"/>
                  <a:pt x="67206" y="69120"/>
                  <a:pt x="61431" y="80549"/>
                </a:cubicBezTo>
                <a:cubicBezTo>
                  <a:pt x="60975" y="81522"/>
                  <a:pt x="60488" y="82434"/>
                  <a:pt x="60032" y="83376"/>
                </a:cubicBezTo>
                <a:cubicBezTo>
                  <a:pt x="55716" y="91947"/>
                  <a:pt x="51643" y="100093"/>
                  <a:pt x="45442" y="107297"/>
                </a:cubicBezTo>
                <a:cubicBezTo>
                  <a:pt x="44214" y="108754"/>
                  <a:pt x="42088" y="110254"/>
                  <a:pt x="39913" y="110254"/>
                </a:cubicBezTo>
                <a:cubicBezTo>
                  <a:pt x="38912" y="110254"/>
                  <a:pt x="37901" y="109937"/>
                  <a:pt x="36962" y="109151"/>
                </a:cubicBezTo>
                <a:cubicBezTo>
                  <a:pt x="28573" y="102100"/>
                  <a:pt x="38664" y="82768"/>
                  <a:pt x="42980" y="74531"/>
                </a:cubicBezTo>
                <a:lnTo>
                  <a:pt x="43497" y="73497"/>
                </a:lnTo>
                <a:cubicBezTo>
                  <a:pt x="44014" y="72494"/>
                  <a:pt x="44531" y="71552"/>
                  <a:pt x="45017" y="70579"/>
                </a:cubicBezTo>
                <a:cubicBezTo>
                  <a:pt x="50640" y="59819"/>
                  <a:pt x="56476" y="48725"/>
                  <a:pt x="56476" y="36263"/>
                </a:cubicBezTo>
                <a:cubicBezTo>
                  <a:pt x="56415" y="32220"/>
                  <a:pt x="55199" y="28968"/>
                  <a:pt x="52859" y="26810"/>
                </a:cubicBezTo>
                <a:cubicBezTo>
                  <a:pt x="50978" y="25009"/>
                  <a:pt x="48407" y="24087"/>
                  <a:pt x="45441" y="24087"/>
                </a:cubicBezTo>
                <a:cubicBezTo>
                  <a:pt x="45053" y="24087"/>
                  <a:pt x="44658" y="24103"/>
                  <a:pt x="44257" y="24135"/>
                </a:cubicBezTo>
                <a:cubicBezTo>
                  <a:pt x="34652" y="24864"/>
                  <a:pt x="26840" y="31399"/>
                  <a:pt x="20457" y="37661"/>
                </a:cubicBezTo>
                <a:cubicBezTo>
                  <a:pt x="14712" y="43315"/>
                  <a:pt x="9272" y="49363"/>
                  <a:pt x="4226" y="55625"/>
                </a:cubicBezTo>
                <a:cubicBezTo>
                  <a:pt x="1977" y="58452"/>
                  <a:pt x="1" y="61521"/>
                  <a:pt x="609" y="65047"/>
                </a:cubicBezTo>
                <a:lnTo>
                  <a:pt x="3983" y="64500"/>
                </a:lnTo>
                <a:cubicBezTo>
                  <a:pt x="3618" y="62281"/>
                  <a:pt x="5168" y="59971"/>
                  <a:pt x="6901" y="57752"/>
                </a:cubicBezTo>
                <a:cubicBezTo>
                  <a:pt x="11825" y="51582"/>
                  <a:pt x="17174" y="45655"/>
                  <a:pt x="22798" y="40093"/>
                </a:cubicBezTo>
                <a:cubicBezTo>
                  <a:pt x="28755" y="34287"/>
                  <a:pt x="35989" y="28208"/>
                  <a:pt x="44500" y="27570"/>
                </a:cubicBezTo>
                <a:cubicBezTo>
                  <a:pt x="44836" y="27541"/>
                  <a:pt x="45164" y="27527"/>
                  <a:pt x="45483" y="27527"/>
                </a:cubicBezTo>
                <a:cubicBezTo>
                  <a:pt x="47538" y="27527"/>
                  <a:pt x="49252" y="28119"/>
                  <a:pt x="50488" y="29302"/>
                </a:cubicBezTo>
                <a:cubicBezTo>
                  <a:pt x="52129" y="30822"/>
                  <a:pt x="53011" y="33223"/>
                  <a:pt x="53011" y="36263"/>
                </a:cubicBezTo>
                <a:cubicBezTo>
                  <a:pt x="53011" y="47874"/>
                  <a:pt x="47388" y="58604"/>
                  <a:pt x="41947" y="68968"/>
                </a:cubicBezTo>
                <a:cubicBezTo>
                  <a:pt x="41461" y="69971"/>
                  <a:pt x="40913" y="70914"/>
                  <a:pt x="40427" y="71886"/>
                </a:cubicBezTo>
                <a:lnTo>
                  <a:pt x="39880" y="72920"/>
                </a:lnTo>
                <a:cubicBezTo>
                  <a:pt x="34804" y="82677"/>
                  <a:pt x="24257" y="102981"/>
                  <a:pt x="34743" y="111796"/>
                </a:cubicBezTo>
                <a:cubicBezTo>
                  <a:pt x="36324" y="113133"/>
                  <a:pt x="38117" y="113680"/>
                  <a:pt x="39850" y="113680"/>
                </a:cubicBezTo>
                <a:cubicBezTo>
                  <a:pt x="42889" y="113680"/>
                  <a:pt x="45898" y="112009"/>
                  <a:pt x="48026" y="109668"/>
                </a:cubicBezTo>
                <a:cubicBezTo>
                  <a:pt x="54500" y="102130"/>
                  <a:pt x="58665" y="93862"/>
                  <a:pt x="63072" y="85048"/>
                </a:cubicBezTo>
                <a:cubicBezTo>
                  <a:pt x="63528" y="84105"/>
                  <a:pt x="64014" y="83194"/>
                  <a:pt x="64470" y="82221"/>
                </a:cubicBezTo>
                <a:cubicBezTo>
                  <a:pt x="70306" y="70762"/>
                  <a:pt x="75960" y="59333"/>
                  <a:pt x="81340" y="48299"/>
                </a:cubicBezTo>
                <a:cubicBezTo>
                  <a:pt x="84288" y="42251"/>
                  <a:pt x="87844" y="35351"/>
                  <a:pt x="92799" y="29849"/>
                </a:cubicBezTo>
                <a:cubicBezTo>
                  <a:pt x="95620" y="26632"/>
                  <a:pt x="99174" y="24696"/>
                  <a:pt x="102031" y="24696"/>
                </a:cubicBezTo>
                <a:cubicBezTo>
                  <a:pt x="102467" y="24696"/>
                  <a:pt x="102887" y="24741"/>
                  <a:pt x="103285" y="24834"/>
                </a:cubicBezTo>
                <a:cubicBezTo>
                  <a:pt x="105413" y="25320"/>
                  <a:pt x="106933" y="27144"/>
                  <a:pt x="107784" y="30305"/>
                </a:cubicBezTo>
                <a:cubicBezTo>
                  <a:pt x="110732" y="40670"/>
                  <a:pt x="105565" y="50761"/>
                  <a:pt x="100094" y="61461"/>
                </a:cubicBezTo>
                <a:cubicBezTo>
                  <a:pt x="96446" y="68512"/>
                  <a:pt x="92708" y="75838"/>
                  <a:pt x="91644" y="83194"/>
                </a:cubicBezTo>
                <a:cubicBezTo>
                  <a:pt x="90884" y="88574"/>
                  <a:pt x="92252" y="93133"/>
                  <a:pt x="95413" y="95686"/>
                </a:cubicBezTo>
                <a:cubicBezTo>
                  <a:pt x="97104" y="97064"/>
                  <a:pt x="99226" y="97761"/>
                  <a:pt x="101634" y="97761"/>
                </a:cubicBezTo>
                <a:cubicBezTo>
                  <a:pt x="103423" y="97761"/>
                  <a:pt x="105372" y="97376"/>
                  <a:pt x="107419" y="96598"/>
                </a:cubicBezTo>
                <a:cubicBezTo>
                  <a:pt x="120854" y="91492"/>
                  <a:pt x="129213" y="76233"/>
                  <a:pt x="135961" y="63923"/>
                </a:cubicBezTo>
                <a:cubicBezTo>
                  <a:pt x="137237" y="61552"/>
                  <a:pt x="138453" y="59333"/>
                  <a:pt x="139669" y="57236"/>
                </a:cubicBezTo>
                <a:cubicBezTo>
                  <a:pt x="140885" y="55138"/>
                  <a:pt x="142070" y="53011"/>
                  <a:pt x="143286" y="50913"/>
                </a:cubicBezTo>
                <a:cubicBezTo>
                  <a:pt x="149730" y="39667"/>
                  <a:pt x="156387" y="28086"/>
                  <a:pt x="164533" y="17782"/>
                </a:cubicBezTo>
                <a:cubicBezTo>
                  <a:pt x="168819" y="12311"/>
                  <a:pt x="174776" y="5776"/>
                  <a:pt x="182557" y="3284"/>
                </a:cubicBezTo>
                <a:lnTo>
                  <a:pt x="1815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4" name="Google Shape;1264;p61"/>
          <p:cNvSpPr/>
          <p:nvPr/>
        </p:nvSpPr>
        <p:spPr>
          <a:xfrm>
            <a:off x="6900479" y="11095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5" name="Google Shape;1265;p61"/>
          <p:cNvSpPr/>
          <p:nvPr/>
        </p:nvSpPr>
        <p:spPr>
          <a:xfrm>
            <a:off x="713229" y="44518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6" name="Google Shape;126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5500" y="1809975"/>
            <a:ext cx="2618675" cy="1963999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62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Outreach</a:t>
            </a:r>
            <a:endParaRPr/>
          </a:p>
        </p:txBody>
      </p:sp>
      <p:sp>
        <p:nvSpPr>
          <p:cNvPr id="1272" name="Google Shape;1272;p62"/>
          <p:cNvSpPr txBox="1"/>
          <p:nvPr/>
        </p:nvSpPr>
        <p:spPr>
          <a:xfrm>
            <a:off x="446101" y="2128650"/>
            <a:ext cx="24045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One donation drive </a:t>
            </a: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and</a:t>
            </a: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one outing per month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15 items for 1 point, up to 3 points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Any organization ideas?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3" name="Google Shape;1273;p62"/>
          <p:cNvSpPr txBox="1"/>
          <p:nvPr/>
        </p:nvSpPr>
        <p:spPr>
          <a:xfrm>
            <a:off x="638826" y="1735038"/>
            <a:ext cx="2404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rPr>
              <a:t>General-</a:t>
            </a:r>
            <a:endParaRPr b="1" sz="2400">
              <a:solidFill>
                <a:schemeClr val="dk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1274" name="Google Shape;1274;p62"/>
          <p:cNvSpPr/>
          <p:nvPr/>
        </p:nvSpPr>
        <p:spPr>
          <a:xfrm>
            <a:off x="6658404" y="95605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5" name="Google Shape;1275;p62"/>
          <p:cNvSpPr txBox="1"/>
          <p:nvPr/>
        </p:nvSpPr>
        <p:spPr>
          <a:xfrm>
            <a:off x="3418875" y="1621375"/>
            <a:ext cx="1947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Gilda Display"/>
                <a:ea typeface="Gilda Display"/>
                <a:cs typeface="Gilda Display"/>
                <a:sym typeface="Gilda Display"/>
              </a:rPr>
              <a:t>This Month-</a:t>
            </a:r>
            <a:endParaRPr b="1" sz="2400"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pic>
        <p:nvPicPr>
          <p:cNvPr id="1276" name="Google Shape;127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0500" y="231750"/>
            <a:ext cx="3343176" cy="250737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77" name="Google Shape;1277;p62"/>
          <p:cNvSpPr txBox="1"/>
          <p:nvPr/>
        </p:nvSpPr>
        <p:spPr>
          <a:xfrm>
            <a:off x="3266675" y="2201450"/>
            <a:ext cx="2211600" cy="17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Book Drive for Student’s Books on Wheels!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1278" name="Google Shape;1278;p62"/>
          <p:cNvSpPr txBox="1"/>
          <p:nvPr/>
        </p:nvSpPr>
        <p:spPr>
          <a:xfrm>
            <a:off x="6328138" y="3014850"/>
            <a:ext cx="1947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Gilda Display"/>
                <a:ea typeface="Gilda Display"/>
                <a:cs typeface="Gilda Display"/>
                <a:sym typeface="Gilda Display"/>
              </a:rPr>
              <a:t>Coming Up-</a:t>
            </a:r>
            <a:endParaRPr b="1" sz="2400"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1279" name="Google Shape;1279;p62"/>
          <p:cNvSpPr txBox="1"/>
          <p:nvPr/>
        </p:nvSpPr>
        <p:spPr>
          <a:xfrm>
            <a:off x="6196288" y="3542400"/>
            <a:ext cx="2211600" cy="17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TOTS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Blanket Making for Project Linus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pic>
        <p:nvPicPr>
          <p:cNvPr id="1280" name="Google Shape;1280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6575" y="3167250"/>
            <a:ext cx="2431800" cy="18238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63"/>
          <p:cNvSpPr/>
          <p:nvPr/>
        </p:nvSpPr>
        <p:spPr>
          <a:xfrm>
            <a:off x="5830550" y="2833625"/>
            <a:ext cx="2506200" cy="1733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6" name="Google Shape;1286;p63"/>
          <p:cNvSpPr txBox="1"/>
          <p:nvPr>
            <p:ph type="title"/>
          </p:nvPr>
        </p:nvSpPr>
        <p:spPr>
          <a:xfrm>
            <a:off x="-1408320" y="431039"/>
            <a:ext cx="7704000" cy="6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Script Club!</a:t>
            </a:r>
            <a:endParaRPr sz="4000"/>
          </a:p>
        </p:txBody>
      </p:sp>
      <p:sp>
        <p:nvSpPr>
          <p:cNvPr id="1287" name="Google Shape;1287;p63"/>
          <p:cNvSpPr txBox="1"/>
          <p:nvPr/>
        </p:nvSpPr>
        <p:spPr>
          <a:xfrm>
            <a:off x="518150" y="1287125"/>
            <a:ext cx="3857100" cy="32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"/>
              <a:buChar char="●"/>
            </a:pPr>
            <a:r>
              <a:rPr lang="en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Meets every Wednesday from 3:00-4:15</a:t>
            </a:r>
            <a:endParaRPr sz="1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"/>
              <a:buChar char="●"/>
            </a:pPr>
            <a:r>
              <a:rPr lang="en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We read a new script every few weeks!</a:t>
            </a:r>
            <a:endParaRPr sz="1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"/>
              <a:buChar char="●"/>
            </a:pPr>
            <a:r>
              <a:rPr lang="en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Great for improving cold reading skills &amp; reading new plays.</a:t>
            </a:r>
            <a:endParaRPr sz="1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"/>
              <a:buChar char="●"/>
            </a:pPr>
            <a:r>
              <a:rPr lang="en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Scan the QR code to join our GroupMe!!</a:t>
            </a:r>
            <a:endParaRPr sz="1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8" name="Google Shape;1288;p63"/>
          <p:cNvSpPr/>
          <p:nvPr/>
        </p:nvSpPr>
        <p:spPr>
          <a:xfrm>
            <a:off x="4546075" y="369550"/>
            <a:ext cx="3587400" cy="2325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9" name="Google Shape;128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0762" y="2905212"/>
            <a:ext cx="2385791" cy="159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6125" y="431050"/>
            <a:ext cx="3447302" cy="220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10800000">
            <a:off x="4375323" y="2833625"/>
            <a:ext cx="1247225" cy="12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64"/>
          <p:cNvSpPr txBox="1"/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Upcoming Dates!</a:t>
            </a:r>
            <a:endParaRPr/>
          </a:p>
        </p:txBody>
      </p:sp>
      <p:sp>
        <p:nvSpPr>
          <p:cNvPr id="1297" name="Google Shape;1297;p64"/>
          <p:cNvSpPr txBox="1"/>
          <p:nvPr/>
        </p:nvSpPr>
        <p:spPr>
          <a:xfrm>
            <a:off x="720000" y="1314450"/>
            <a:ext cx="4772100" cy="31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1A39"/>
              </a:buClr>
              <a:buSzPts val="2100"/>
              <a:buFont typeface="Poppins"/>
              <a:buChar char="●"/>
            </a:pPr>
            <a:r>
              <a:rPr lang="en" sz="2100">
                <a:solidFill>
                  <a:srgbClr val="001A39"/>
                </a:solidFill>
                <a:latin typeface="Poppins"/>
                <a:ea typeface="Poppins"/>
                <a:cs typeface="Poppins"/>
                <a:sym typeface="Poppins"/>
              </a:rPr>
              <a:t>Improv Show Sept. 8th </a:t>
            </a:r>
            <a:endParaRPr sz="2100">
              <a:solidFill>
                <a:srgbClr val="001A3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1A39"/>
              </a:buClr>
              <a:buSzPts val="2100"/>
              <a:buFont typeface="Poppins"/>
              <a:buChar char="●"/>
            </a:pPr>
            <a:r>
              <a:rPr lang="en" sz="2100">
                <a:solidFill>
                  <a:srgbClr val="001A39"/>
                </a:solidFill>
                <a:latin typeface="Poppins"/>
                <a:ea typeface="Poppins"/>
                <a:cs typeface="Poppins"/>
                <a:sym typeface="Poppins"/>
              </a:rPr>
              <a:t>Little Women Sept. 21st-23rd</a:t>
            </a:r>
            <a:endParaRPr sz="2100">
              <a:solidFill>
                <a:srgbClr val="001A3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1A39"/>
              </a:buClr>
              <a:buSzPts val="2100"/>
              <a:buFont typeface="Poppins"/>
              <a:buChar char="●"/>
            </a:pPr>
            <a:r>
              <a:rPr lang="en" sz="2100">
                <a:solidFill>
                  <a:srgbClr val="001A39"/>
                </a:solidFill>
                <a:latin typeface="Poppins"/>
                <a:ea typeface="Poppins"/>
                <a:cs typeface="Poppins"/>
                <a:sym typeface="Poppins"/>
              </a:rPr>
              <a:t>Improv show Oct. 6th </a:t>
            </a:r>
            <a:endParaRPr sz="2100">
              <a:solidFill>
                <a:srgbClr val="001A3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1A39"/>
              </a:buClr>
              <a:buSzPts val="2100"/>
              <a:buFont typeface="Poppins"/>
              <a:buChar char="●"/>
            </a:pPr>
            <a:r>
              <a:rPr lang="en" sz="2100">
                <a:solidFill>
                  <a:srgbClr val="001A39"/>
                </a:solidFill>
                <a:latin typeface="Poppins"/>
                <a:ea typeface="Poppins"/>
                <a:cs typeface="Poppins"/>
                <a:sym typeface="Poppins"/>
              </a:rPr>
              <a:t>Puffs Oct. 19th-21st</a:t>
            </a:r>
            <a:endParaRPr sz="2100">
              <a:solidFill>
                <a:srgbClr val="001A3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1A39"/>
              </a:buClr>
              <a:buSzPts val="2100"/>
              <a:buFont typeface="Poppins"/>
              <a:buChar char="●"/>
            </a:pPr>
            <a:r>
              <a:rPr lang="en" sz="2100">
                <a:solidFill>
                  <a:srgbClr val="001A39"/>
                </a:solidFill>
                <a:latin typeface="Poppins"/>
                <a:ea typeface="Poppins"/>
                <a:cs typeface="Poppins"/>
                <a:sym typeface="Poppins"/>
              </a:rPr>
              <a:t>Improv Show Nov. 3rd</a:t>
            </a:r>
            <a:endParaRPr sz="2100">
              <a:solidFill>
                <a:srgbClr val="001A3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1A39"/>
              </a:buClr>
              <a:buSzPts val="2100"/>
              <a:buFont typeface="Poppins"/>
              <a:buChar char="●"/>
            </a:pPr>
            <a:r>
              <a:rPr lang="en" sz="2100">
                <a:solidFill>
                  <a:srgbClr val="001A39"/>
                </a:solidFill>
                <a:latin typeface="Poppins"/>
                <a:ea typeface="Poppins"/>
                <a:cs typeface="Poppins"/>
                <a:sym typeface="Poppins"/>
              </a:rPr>
              <a:t>Improv Show Dec.  8th</a:t>
            </a:r>
            <a:endParaRPr sz="2100">
              <a:solidFill>
                <a:srgbClr val="001A3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1A39"/>
              </a:buClr>
              <a:buSzPts val="2100"/>
              <a:buFont typeface="Poppins"/>
              <a:buChar char="●"/>
            </a:pPr>
            <a:r>
              <a:rPr lang="en" sz="2100">
                <a:solidFill>
                  <a:srgbClr val="001A39"/>
                </a:solidFill>
                <a:latin typeface="Poppins"/>
                <a:ea typeface="Poppins"/>
                <a:cs typeface="Poppins"/>
                <a:sym typeface="Poppins"/>
              </a:rPr>
              <a:t>The Sound of Music Jan. 25th-27th</a:t>
            </a:r>
            <a:endParaRPr sz="2100">
              <a:solidFill>
                <a:srgbClr val="001A3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98" name="Google Shape;129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325" y="1331350"/>
            <a:ext cx="3150675" cy="248080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39"/>
          <p:cNvSpPr/>
          <p:nvPr/>
        </p:nvSpPr>
        <p:spPr>
          <a:xfrm>
            <a:off x="2082115" y="4020500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p39"/>
          <p:cNvSpPr/>
          <p:nvPr/>
        </p:nvSpPr>
        <p:spPr>
          <a:xfrm>
            <a:off x="1282829" y="41818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12" name="Google Shape;912;p39"/>
          <p:cNvGrpSpPr/>
          <p:nvPr/>
        </p:nvGrpSpPr>
        <p:grpSpPr>
          <a:xfrm rot="-5400000">
            <a:off x="-489775" y="-574875"/>
            <a:ext cx="979525" cy="3208275"/>
            <a:chOff x="5868925" y="1033750"/>
            <a:chExt cx="979525" cy="3208275"/>
          </a:xfrm>
        </p:grpSpPr>
        <p:sp>
          <p:nvSpPr>
            <p:cNvPr id="913" name="Google Shape;913;p39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39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39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42" name="Google Shape;942;p39"/>
          <p:cNvSpPr/>
          <p:nvPr/>
        </p:nvSpPr>
        <p:spPr>
          <a:xfrm>
            <a:off x="4130729" y="40617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39"/>
          <p:cNvSpPr txBox="1"/>
          <p:nvPr>
            <p:ph type="title"/>
          </p:nvPr>
        </p:nvSpPr>
        <p:spPr>
          <a:xfrm>
            <a:off x="4944900" y="815025"/>
            <a:ext cx="3486000" cy="115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Mr. Timothy Jackubek</a:t>
            </a:r>
            <a:endParaRPr/>
          </a:p>
        </p:txBody>
      </p:sp>
      <p:sp>
        <p:nvSpPr>
          <p:cNvPr id="944" name="Google Shape;944;p39"/>
          <p:cNvSpPr txBox="1"/>
          <p:nvPr>
            <p:ph idx="1" type="body"/>
          </p:nvPr>
        </p:nvSpPr>
        <p:spPr>
          <a:xfrm>
            <a:off x="4944900" y="1970925"/>
            <a:ext cx="3486000" cy="97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 AND PERFORMING ARTS CHAIR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THEATER CHAIR/TECHNICAL DIRECTOR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AUDITORIUM COORDINATOR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Theater Class I-III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tjackubek@conroeisd.net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Office: 936-709-1288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5" name="Google Shape;945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642" r="6642" t="0"/>
          <a:stretch/>
        </p:blipFill>
        <p:spPr>
          <a:xfrm>
            <a:off x="1799075" y="0"/>
            <a:ext cx="2364901" cy="3771899"/>
          </a:xfrm>
          <a:prstGeom prst="rect">
            <a:avLst/>
          </a:prstGeom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40"/>
          <p:cNvSpPr txBox="1"/>
          <p:nvPr>
            <p:ph type="title"/>
          </p:nvPr>
        </p:nvSpPr>
        <p:spPr>
          <a:xfrm flipH="1">
            <a:off x="713225" y="1369326"/>
            <a:ext cx="3420600" cy="13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Mrs. Heather Collins</a:t>
            </a:r>
            <a:endParaRPr sz="3600"/>
          </a:p>
        </p:txBody>
      </p:sp>
      <p:sp>
        <p:nvSpPr>
          <p:cNvPr id="951" name="Google Shape;951;p40"/>
          <p:cNvSpPr txBox="1"/>
          <p:nvPr>
            <p:ph idx="1" type="subTitle"/>
          </p:nvPr>
        </p:nvSpPr>
        <p:spPr>
          <a:xfrm>
            <a:off x="713225" y="2588403"/>
            <a:ext cx="3420600" cy="7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DIRECTOR - LITTLE WOMEN (FALL SHOW)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DIRECTOR - UIL OAP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SPEECH COACH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SCRIPT CLUB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Theater Classes I-IV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hdcollins@conroeisd.net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52" name="Google Shape;952;p40"/>
          <p:cNvGrpSpPr/>
          <p:nvPr/>
        </p:nvGrpSpPr>
        <p:grpSpPr>
          <a:xfrm rot="10800000">
            <a:off x="3171103" y="1065213"/>
            <a:ext cx="962709" cy="191050"/>
            <a:chOff x="4058091" y="1310700"/>
            <a:chExt cx="962709" cy="191050"/>
          </a:xfrm>
        </p:grpSpPr>
        <p:cxnSp>
          <p:nvCxnSpPr>
            <p:cNvPr id="953" name="Google Shape;953;p40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4" name="Google Shape;954;p40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5" name="Google Shape;955;p40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956" name="Google Shape;956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8652" r="18652" t="0"/>
          <a:stretch/>
        </p:blipFill>
        <p:spPr>
          <a:xfrm>
            <a:off x="4923275" y="0"/>
            <a:ext cx="2364902" cy="3771901"/>
          </a:xfrm>
          <a:prstGeom prst="rect">
            <a:avLst/>
          </a:prstGeom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57" name="Google Shape;957;p40"/>
          <p:cNvSpPr/>
          <p:nvPr/>
        </p:nvSpPr>
        <p:spPr>
          <a:xfrm>
            <a:off x="5084290" y="4011613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40"/>
          <p:cNvSpPr/>
          <p:nvPr/>
        </p:nvSpPr>
        <p:spPr>
          <a:xfrm>
            <a:off x="7771817" y="43008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41"/>
          <p:cNvSpPr/>
          <p:nvPr/>
        </p:nvSpPr>
        <p:spPr>
          <a:xfrm>
            <a:off x="2082115" y="4020500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41"/>
          <p:cNvSpPr/>
          <p:nvPr/>
        </p:nvSpPr>
        <p:spPr>
          <a:xfrm>
            <a:off x="1282829" y="4181829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5" name="Google Shape;965;p41"/>
          <p:cNvGrpSpPr/>
          <p:nvPr/>
        </p:nvGrpSpPr>
        <p:grpSpPr>
          <a:xfrm rot="-5400000">
            <a:off x="-489775" y="-574875"/>
            <a:ext cx="979525" cy="3208275"/>
            <a:chOff x="5868925" y="1033750"/>
            <a:chExt cx="979525" cy="3208275"/>
          </a:xfrm>
        </p:grpSpPr>
        <p:sp>
          <p:nvSpPr>
            <p:cNvPr id="966" name="Google Shape;966;p41"/>
            <p:cNvSpPr/>
            <p:nvPr/>
          </p:nvSpPr>
          <p:spPr>
            <a:xfrm>
              <a:off x="5868925" y="3087725"/>
              <a:ext cx="974200" cy="1154300"/>
            </a:xfrm>
            <a:custGeom>
              <a:rect b="b" l="l" r="r" t="t"/>
              <a:pathLst>
                <a:path extrusionOk="0" h="46172" w="38968">
                  <a:moveTo>
                    <a:pt x="38177" y="760"/>
                  </a:moveTo>
                  <a:lnTo>
                    <a:pt x="38177" y="35746"/>
                  </a:lnTo>
                  <a:lnTo>
                    <a:pt x="760" y="35746"/>
                  </a:lnTo>
                  <a:lnTo>
                    <a:pt x="760" y="760"/>
                  </a:lnTo>
                  <a:close/>
                  <a:moveTo>
                    <a:pt x="0" y="0"/>
                  </a:moveTo>
                  <a:lnTo>
                    <a:pt x="0" y="40487"/>
                  </a:lnTo>
                  <a:cubicBezTo>
                    <a:pt x="0" y="43618"/>
                    <a:pt x="2553" y="46171"/>
                    <a:pt x="5654" y="46171"/>
                  </a:cubicBezTo>
                  <a:lnTo>
                    <a:pt x="33314" y="46171"/>
                  </a:lnTo>
                  <a:cubicBezTo>
                    <a:pt x="36445" y="46171"/>
                    <a:pt x="38967" y="43618"/>
                    <a:pt x="38967" y="40487"/>
                  </a:cubicBezTo>
                  <a:lnTo>
                    <a:pt x="38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41"/>
            <p:cNvSpPr/>
            <p:nvPr/>
          </p:nvSpPr>
          <p:spPr>
            <a:xfrm>
              <a:off x="6000375" y="3577850"/>
              <a:ext cx="712050" cy="320700"/>
            </a:xfrm>
            <a:custGeom>
              <a:rect b="b" l="l" r="r" t="t"/>
              <a:pathLst>
                <a:path extrusionOk="0" h="12828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63"/>
                    <a:pt x="4104" y="4225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0"/>
                    <a:pt x="7934" y="1338"/>
                  </a:cubicBezTo>
                  <a:close/>
                  <a:moveTo>
                    <a:pt x="11429" y="912"/>
                  </a:moveTo>
                  <a:lnTo>
                    <a:pt x="11429" y="912"/>
                  </a:lnTo>
                  <a:cubicBezTo>
                    <a:pt x="9910" y="2007"/>
                    <a:pt x="8907" y="3952"/>
                    <a:pt x="8846" y="6080"/>
                  </a:cubicBezTo>
                  <a:lnTo>
                    <a:pt x="4742" y="6080"/>
                  </a:lnTo>
                  <a:cubicBezTo>
                    <a:pt x="4955" y="3678"/>
                    <a:pt x="7660" y="1642"/>
                    <a:pt x="11429" y="912"/>
                  </a:cubicBezTo>
                  <a:close/>
                  <a:moveTo>
                    <a:pt x="14226" y="639"/>
                  </a:moveTo>
                  <a:cubicBezTo>
                    <a:pt x="16718" y="639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39"/>
                    <a:pt x="14226" y="639"/>
                  </a:cubicBezTo>
                  <a:close/>
                  <a:moveTo>
                    <a:pt x="16961" y="912"/>
                  </a:moveTo>
                  <a:lnTo>
                    <a:pt x="16961" y="912"/>
                  </a:lnTo>
                  <a:cubicBezTo>
                    <a:pt x="20730" y="1581"/>
                    <a:pt x="23436" y="3678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07"/>
                    <a:pt x="16961" y="912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0"/>
                    <a:pt x="27387" y="4104"/>
                    <a:pt x="27691" y="6080"/>
                  </a:cubicBezTo>
                  <a:lnTo>
                    <a:pt x="24500" y="6080"/>
                  </a:lnTo>
                  <a:cubicBezTo>
                    <a:pt x="24348" y="4225"/>
                    <a:pt x="22858" y="2463"/>
                    <a:pt x="20518" y="1338"/>
                  </a:cubicBezTo>
                  <a:close/>
                  <a:moveTo>
                    <a:pt x="3952" y="6748"/>
                  </a:moveTo>
                  <a:cubicBezTo>
                    <a:pt x="4134" y="8633"/>
                    <a:pt x="5563" y="10365"/>
                    <a:pt x="7934" y="11520"/>
                  </a:cubicBezTo>
                  <a:cubicBezTo>
                    <a:pt x="3800" y="10548"/>
                    <a:pt x="1004" y="8785"/>
                    <a:pt x="761" y="6748"/>
                  </a:cubicBezTo>
                  <a:close/>
                  <a:moveTo>
                    <a:pt x="27691" y="6748"/>
                  </a:moveTo>
                  <a:cubicBezTo>
                    <a:pt x="27387" y="8785"/>
                    <a:pt x="24652" y="10548"/>
                    <a:pt x="20518" y="11520"/>
                  </a:cubicBezTo>
                  <a:cubicBezTo>
                    <a:pt x="22858" y="10365"/>
                    <a:pt x="24348" y="8602"/>
                    <a:pt x="24500" y="6748"/>
                  </a:cubicBezTo>
                  <a:close/>
                  <a:moveTo>
                    <a:pt x="8846" y="6748"/>
                  </a:moveTo>
                  <a:cubicBezTo>
                    <a:pt x="8907" y="8876"/>
                    <a:pt x="9910" y="10821"/>
                    <a:pt x="11460" y="11916"/>
                  </a:cubicBezTo>
                  <a:cubicBezTo>
                    <a:pt x="7691" y="11247"/>
                    <a:pt x="4986" y="9150"/>
                    <a:pt x="4773" y="6748"/>
                  </a:cubicBezTo>
                  <a:close/>
                  <a:moveTo>
                    <a:pt x="23709" y="6748"/>
                  </a:moveTo>
                  <a:cubicBezTo>
                    <a:pt x="23466" y="9150"/>
                    <a:pt x="20761" y="11216"/>
                    <a:pt x="17022" y="11916"/>
                  </a:cubicBezTo>
                  <a:cubicBezTo>
                    <a:pt x="18542" y="10821"/>
                    <a:pt x="19515" y="8876"/>
                    <a:pt x="19606" y="6748"/>
                  </a:cubicBezTo>
                  <a:close/>
                  <a:moveTo>
                    <a:pt x="18846" y="6748"/>
                  </a:moveTo>
                  <a:cubicBezTo>
                    <a:pt x="18694" y="9788"/>
                    <a:pt x="16657" y="12189"/>
                    <a:pt x="14195" y="12189"/>
                  </a:cubicBezTo>
                  <a:cubicBezTo>
                    <a:pt x="11733" y="12189"/>
                    <a:pt x="9727" y="9849"/>
                    <a:pt x="9545" y="6748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888"/>
                    <a:pt x="1" y="6414"/>
                  </a:cubicBezTo>
                  <a:cubicBezTo>
                    <a:pt x="1" y="9940"/>
                    <a:pt x="6384" y="12827"/>
                    <a:pt x="14226" y="12827"/>
                  </a:cubicBezTo>
                  <a:cubicBezTo>
                    <a:pt x="22098" y="12827"/>
                    <a:pt x="28481" y="9940"/>
                    <a:pt x="28481" y="6414"/>
                  </a:cubicBezTo>
                  <a:cubicBezTo>
                    <a:pt x="28481" y="2888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41"/>
            <p:cNvSpPr/>
            <p:nvPr/>
          </p:nvSpPr>
          <p:spPr>
            <a:xfrm>
              <a:off x="6000375" y="3200175"/>
              <a:ext cx="712050" cy="321475"/>
            </a:xfrm>
            <a:custGeom>
              <a:rect b="b" l="l" r="r" t="t"/>
              <a:pathLst>
                <a:path extrusionOk="0" h="12859" w="28482">
                  <a:moveTo>
                    <a:pt x="7934" y="1338"/>
                  </a:moveTo>
                  <a:lnTo>
                    <a:pt x="7934" y="1338"/>
                  </a:lnTo>
                  <a:cubicBezTo>
                    <a:pt x="5563" y="2493"/>
                    <a:pt x="4104" y="4226"/>
                    <a:pt x="3952" y="6080"/>
                  </a:cubicBezTo>
                  <a:lnTo>
                    <a:pt x="761" y="6080"/>
                  </a:lnTo>
                  <a:cubicBezTo>
                    <a:pt x="1004" y="4074"/>
                    <a:pt x="3800" y="2281"/>
                    <a:pt x="7934" y="1338"/>
                  </a:cubicBezTo>
                  <a:close/>
                  <a:moveTo>
                    <a:pt x="11429" y="913"/>
                  </a:moveTo>
                  <a:lnTo>
                    <a:pt x="11429" y="913"/>
                  </a:lnTo>
                  <a:cubicBezTo>
                    <a:pt x="9910" y="2037"/>
                    <a:pt x="8907" y="3983"/>
                    <a:pt x="8846" y="6080"/>
                  </a:cubicBezTo>
                  <a:lnTo>
                    <a:pt x="4742" y="6080"/>
                  </a:lnTo>
                  <a:cubicBezTo>
                    <a:pt x="4955" y="3709"/>
                    <a:pt x="7660" y="1642"/>
                    <a:pt x="11429" y="913"/>
                  </a:cubicBezTo>
                  <a:close/>
                  <a:moveTo>
                    <a:pt x="14226" y="670"/>
                  </a:moveTo>
                  <a:cubicBezTo>
                    <a:pt x="16718" y="670"/>
                    <a:pt x="18724" y="3010"/>
                    <a:pt x="18876" y="6080"/>
                  </a:cubicBezTo>
                  <a:lnTo>
                    <a:pt x="9606" y="6080"/>
                  </a:lnTo>
                  <a:cubicBezTo>
                    <a:pt x="9758" y="3040"/>
                    <a:pt x="11764" y="670"/>
                    <a:pt x="14226" y="670"/>
                  </a:cubicBezTo>
                  <a:close/>
                  <a:moveTo>
                    <a:pt x="16961" y="913"/>
                  </a:moveTo>
                  <a:lnTo>
                    <a:pt x="16961" y="913"/>
                  </a:lnTo>
                  <a:cubicBezTo>
                    <a:pt x="20730" y="1612"/>
                    <a:pt x="23436" y="3709"/>
                    <a:pt x="23648" y="6080"/>
                  </a:cubicBezTo>
                  <a:lnTo>
                    <a:pt x="19606" y="6080"/>
                  </a:lnTo>
                  <a:cubicBezTo>
                    <a:pt x="19515" y="3952"/>
                    <a:pt x="18542" y="2037"/>
                    <a:pt x="16961" y="913"/>
                  </a:cubicBezTo>
                  <a:close/>
                  <a:moveTo>
                    <a:pt x="20518" y="1338"/>
                  </a:moveTo>
                  <a:lnTo>
                    <a:pt x="20518" y="1338"/>
                  </a:lnTo>
                  <a:cubicBezTo>
                    <a:pt x="24652" y="2281"/>
                    <a:pt x="27387" y="4135"/>
                    <a:pt x="27691" y="6080"/>
                  </a:cubicBezTo>
                  <a:lnTo>
                    <a:pt x="24500" y="6080"/>
                  </a:lnTo>
                  <a:cubicBezTo>
                    <a:pt x="24348" y="4226"/>
                    <a:pt x="22858" y="2493"/>
                    <a:pt x="20518" y="1338"/>
                  </a:cubicBezTo>
                  <a:close/>
                  <a:moveTo>
                    <a:pt x="3952" y="6779"/>
                  </a:moveTo>
                  <a:cubicBezTo>
                    <a:pt x="4134" y="8694"/>
                    <a:pt x="5563" y="10396"/>
                    <a:pt x="7934" y="11521"/>
                  </a:cubicBezTo>
                  <a:cubicBezTo>
                    <a:pt x="3800" y="10579"/>
                    <a:pt x="1004" y="8785"/>
                    <a:pt x="761" y="6779"/>
                  </a:cubicBezTo>
                  <a:close/>
                  <a:moveTo>
                    <a:pt x="27691" y="6779"/>
                  </a:moveTo>
                  <a:cubicBezTo>
                    <a:pt x="27387" y="8785"/>
                    <a:pt x="24652" y="10609"/>
                    <a:pt x="20518" y="11521"/>
                  </a:cubicBezTo>
                  <a:cubicBezTo>
                    <a:pt x="22858" y="10396"/>
                    <a:pt x="24348" y="8633"/>
                    <a:pt x="24500" y="6779"/>
                  </a:cubicBezTo>
                  <a:close/>
                  <a:moveTo>
                    <a:pt x="8846" y="6779"/>
                  </a:moveTo>
                  <a:cubicBezTo>
                    <a:pt x="8907" y="8907"/>
                    <a:pt x="9910" y="10852"/>
                    <a:pt x="11460" y="11946"/>
                  </a:cubicBezTo>
                  <a:cubicBezTo>
                    <a:pt x="7691" y="11278"/>
                    <a:pt x="4986" y="9180"/>
                    <a:pt x="4773" y="6779"/>
                  </a:cubicBezTo>
                  <a:close/>
                  <a:moveTo>
                    <a:pt x="23709" y="6779"/>
                  </a:moveTo>
                  <a:cubicBezTo>
                    <a:pt x="23466" y="9180"/>
                    <a:pt x="20761" y="11217"/>
                    <a:pt x="17022" y="11946"/>
                  </a:cubicBezTo>
                  <a:cubicBezTo>
                    <a:pt x="18542" y="10852"/>
                    <a:pt x="19515" y="8907"/>
                    <a:pt x="19606" y="6779"/>
                  </a:cubicBezTo>
                  <a:close/>
                  <a:moveTo>
                    <a:pt x="18846" y="6779"/>
                  </a:moveTo>
                  <a:cubicBezTo>
                    <a:pt x="18694" y="9819"/>
                    <a:pt x="16657" y="12220"/>
                    <a:pt x="14195" y="12220"/>
                  </a:cubicBezTo>
                  <a:cubicBezTo>
                    <a:pt x="11733" y="12220"/>
                    <a:pt x="9727" y="9849"/>
                    <a:pt x="9545" y="6779"/>
                  </a:cubicBezTo>
                  <a:close/>
                  <a:moveTo>
                    <a:pt x="14226" y="1"/>
                  </a:moveTo>
                  <a:cubicBezTo>
                    <a:pt x="6384" y="1"/>
                    <a:pt x="1" y="2919"/>
                    <a:pt x="1" y="6445"/>
                  </a:cubicBezTo>
                  <a:cubicBezTo>
                    <a:pt x="1" y="9971"/>
                    <a:pt x="6384" y="12858"/>
                    <a:pt x="14226" y="12858"/>
                  </a:cubicBezTo>
                  <a:cubicBezTo>
                    <a:pt x="22098" y="12858"/>
                    <a:pt x="28481" y="9971"/>
                    <a:pt x="28481" y="6445"/>
                  </a:cubicBezTo>
                  <a:cubicBezTo>
                    <a:pt x="28481" y="2919"/>
                    <a:pt x="22068" y="1"/>
                    <a:pt x="14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41"/>
            <p:cNvSpPr/>
            <p:nvPr/>
          </p:nvSpPr>
          <p:spPr>
            <a:xfrm>
              <a:off x="5942625" y="2879500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41"/>
            <p:cNvSpPr/>
            <p:nvPr/>
          </p:nvSpPr>
          <p:spPr>
            <a:xfrm>
              <a:off x="5942625" y="280885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41"/>
            <p:cNvSpPr/>
            <p:nvPr/>
          </p:nvSpPr>
          <p:spPr>
            <a:xfrm>
              <a:off x="5942625" y="27389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41"/>
            <p:cNvSpPr/>
            <p:nvPr/>
          </p:nvSpPr>
          <p:spPr>
            <a:xfrm>
              <a:off x="5942625" y="26697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41"/>
            <p:cNvSpPr/>
            <p:nvPr/>
          </p:nvSpPr>
          <p:spPr>
            <a:xfrm>
              <a:off x="5942625" y="2599125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41"/>
            <p:cNvSpPr/>
            <p:nvPr/>
          </p:nvSpPr>
          <p:spPr>
            <a:xfrm>
              <a:off x="5942625" y="25292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41"/>
            <p:cNvSpPr/>
            <p:nvPr/>
          </p:nvSpPr>
          <p:spPr>
            <a:xfrm>
              <a:off x="5942625" y="2459300"/>
              <a:ext cx="831350" cy="28125"/>
            </a:xfrm>
            <a:custGeom>
              <a:rect b="b" l="l" r="r" t="t"/>
              <a:pathLst>
                <a:path extrusionOk="0" h="1125" w="33254">
                  <a:moveTo>
                    <a:pt x="1" y="0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41"/>
            <p:cNvSpPr/>
            <p:nvPr/>
          </p:nvSpPr>
          <p:spPr>
            <a:xfrm>
              <a:off x="5942625" y="23893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41"/>
            <p:cNvSpPr/>
            <p:nvPr/>
          </p:nvSpPr>
          <p:spPr>
            <a:xfrm>
              <a:off x="5942625" y="23194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41"/>
            <p:cNvSpPr/>
            <p:nvPr/>
          </p:nvSpPr>
          <p:spPr>
            <a:xfrm>
              <a:off x="5942625" y="22488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41"/>
            <p:cNvSpPr/>
            <p:nvPr/>
          </p:nvSpPr>
          <p:spPr>
            <a:xfrm>
              <a:off x="5942625" y="21796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41"/>
            <p:cNvSpPr/>
            <p:nvPr/>
          </p:nvSpPr>
          <p:spPr>
            <a:xfrm>
              <a:off x="5942625" y="210897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41"/>
            <p:cNvSpPr/>
            <p:nvPr/>
          </p:nvSpPr>
          <p:spPr>
            <a:xfrm>
              <a:off x="5942625" y="20390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41"/>
            <p:cNvSpPr/>
            <p:nvPr/>
          </p:nvSpPr>
          <p:spPr>
            <a:xfrm>
              <a:off x="5942625" y="19699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41"/>
            <p:cNvSpPr/>
            <p:nvPr/>
          </p:nvSpPr>
          <p:spPr>
            <a:xfrm>
              <a:off x="5942625" y="18992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41"/>
            <p:cNvSpPr/>
            <p:nvPr/>
          </p:nvSpPr>
          <p:spPr>
            <a:xfrm>
              <a:off x="5942625" y="182935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41"/>
            <p:cNvSpPr/>
            <p:nvPr/>
          </p:nvSpPr>
          <p:spPr>
            <a:xfrm>
              <a:off x="5942625" y="175942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41"/>
            <p:cNvSpPr/>
            <p:nvPr/>
          </p:nvSpPr>
          <p:spPr>
            <a:xfrm>
              <a:off x="5942625" y="16895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41"/>
            <p:cNvSpPr/>
            <p:nvPr/>
          </p:nvSpPr>
          <p:spPr>
            <a:xfrm>
              <a:off x="5942625" y="1618850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5"/>
                  </a:lnTo>
                  <a:lnTo>
                    <a:pt x="33253" y="112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41"/>
            <p:cNvSpPr/>
            <p:nvPr/>
          </p:nvSpPr>
          <p:spPr>
            <a:xfrm>
              <a:off x="5942625" y="1549700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41"/>
            <p:cNvSpPr/>
            <p:nvPr/>
          </p:nvSpPr>
          <p:spPr>
            <a:xfrm>
              <a:off x="5942625" y="1479025"/>
              <a:ext cx="831350" cy="28150"/>
            </a:xfrm>
            <a:custGeom>
              <a:rect b="b" l="l" r="r" t="t"/>
              <a:pathLst>
                <a:path extrusionOk="0" h="1126" w="33254">
                  <a:moveTo>
                    <a:pt x="1" y="1"/>
                  </a:moveTo>
                  <a:lnTo>
                    <a:pt x="1" y="1126"/>
                  </a:lnTo>
                  <a:lnTo>
                    <a:pt x="33253" y="1126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41"/>
            <p:cNvSpPr/>
            <p:nvPr/>
          </p:nvSpPr>
          <p:spPr>
            <a:xfrm>
              <a:off x="5942625" y="14091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41"/>
            <p:cNvSpPr/>
            <p:nvPr/>
          </p:nvSpPr>
          <p:spPr>
            <a:xfrm>
              <a:off x="5942625" y="134377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41"/>
            <p:cNvSpPr/>
            <p:nvPr/>
          </p:nvSpPr>
          <p:spPr>
            <a:xfrm>
              <a:off x="5942625" y="1279175"/>
              <a:ext cx="831350" cy="27400"/>
            </a:xfrm>
            <a:custGeom>
              <a:rect b="b" l="l" r="r" t="t"/>
              <a:pathLst>
                <a:path extrusionOk="0" h="1096" w="33254">
                  <a:moveTo>
                    <a:pt x="1" y="1"/>
                  </a:moveTo>
                  <a:lnTo>
                    <a:pt x="1" y="1095"/>
                  </a:lnTo>
                  <a:lnTo>
                    <a:pt x="33253" y="1095"/>
                  </a:lnTo>
                  <a:lnTo>
                    <a:pt x="33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41"/>
            <p:cNvSpPr/>
            <p:nvPr/>
          </p:nvSpPr>
          <p:spPr>
            <a:xfrm>
              <a:off x="5942625" y="1212325"/>
              <a:ext cx="831350" cy="27375"/>
            </a:xfrm>
            <a:custGeom>
              <a:rect b="b" l="l" r="r" t="t"/>
              <a:pathLst>
                <a:path extrusionOk="0" h="1095" w="33254">
                  <a:moveTo>
                    <a:pt x="1" y="0"/>
                  </a:moveTo>
                  <a:lnTo>
                    <a:pt x="1" y="1094"/>
                  </a:lnTo>
                  <a:lnTo>
                    <a:pt x="33253" y="1094"/>
                  </a:lnTo>
                  <a:lnTo>
                    <a:pt x="33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41"/>
            <p:cNvSpPr/>
            <p:nvPr/>
          </p:nvSpPr>
          <p:spPr>
            <a:xfrm>
              <a:off x="5875000" y="1033750"/>
              <a:ext cx="973450" cy="1952925"/>
            </a:xfrm>
            <a:custGeom>
              <a:rect b="b" l="l" r="r" t="t"/>
              <a:pathLst>
                <a:path extrusionOk="0" h="78117" w="38938">
                  <a:moveTo>
                    <a:pt x="29819" y="760"/>
                  </a:moveTo>
                  <a:cubicBezTo>
                    <a:pt x="34408" y="760"/>
                    <a:pt x="38177" y="4529"/>
                    <a:pt x="38177" y="9119"/>
                  </a:cubicBezTo>
                  <a:lnTo>
                    <a:pt x="38177" y="77357"/>
                  </a:lnTo>
                  <a:lnTo>
                    <a:pt x="760" y="77357"/>
                  </a:lnTo>
                  <a:lnTo>
                    <a:pt x="760" y="9119"/>
                  </a:lnTo>
                  <a:cubicBezTo>
                    <a:pt x="760" y="4529"/>
                    <a:pt x="4499" y="760"/>
                    <a:pt x="9119" y="760"/>
                  </a:cubicBezTo>
                  <a:close/>
                  <a:moveTo>
                    <a:pt x="9119" y="0"/>
                  </a:moveTo>
                  <a:cubicBezTo>
                    <a:pt x="4073" y="0"/>
                    <a:pt x="0" y="4104"/>
                    <a:pt x="0" y="9119"/>
                  </a:cubicBezTo>
                  <a:lnTo>
                    <a:pt x="0" y="78117"/>
                  </a:lnTo>
                  <a:lnTo>
                    <a:pt x="38937" y="78117"/>
                  </a:lnTo>
                  <a:lnTo>
                    <a:pt x="38937" y="9119"/>
                  </a:lnTo>
                  <a:cubicBezTo>
                    <a:pt x="38937" y="4104"/>
                    <a:pt x="34834" y="0"/>
                    <a:pt x="29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5" name="Google Shape;995;p41"/>
          <p:cNvSpPr/>
          <p:nvPr/>
        </p:nvSpPr>
        <p:spPr>
          <a:xfrm>
            <a:off x="4130729" y="40617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41"/>
          <p:cNvSpPr txBox="1"/>
          <p:nvPr>
            <p:ph type="title"/>
          </p:nvPr>
        </p:nvSpPr>
        <p:spPr>
          <a:xfrm>
            <a:off x="4944900" y="815025"/>
            <a:ext cx="3486000" cy="115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Ms. Bonnie Dupuis</a:t>
            </a:r>
            <a:endParaRPr/>
          </a:p>
        </p:txBody>
      </p:sp>
      <p:sp>
        <p:nvSpPr>
          <p:cNvPr id="997" name="Google Shape;997;p41"/>
          <p:cNvSpPr txBox="1"/>
          <p:nvPr>
            <p:ph idx="1" type="body"/>
          </p:nvPr>
        </p:nvSpPr>
        <p:spPr>
          <a:xfrm>
            <a:off x="4944900" y="1970925"/>
            <a:ext cx="3486000" cy="97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DIRECTOR - PUFFS (FALL SHOW)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DIRECTOR - UIL OAP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PRODUCER - Highlander Film Fest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SPEECH COACH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Theater Arts I - Freshman Campus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bdupuis@conroeisd.net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8" name="Google Shape;998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069" r="3060" t="0"/>
          <a:stretch/>
        </p:blipFill>
        <p:spPr>
          <a:xfrm>
            <a:off x="1799075" y="0"/>
            <a:ext cx="2364901" cy="3771899"/>
          </a:xfrm>
          <a:prstGeom prst="rect">
            <a:avLst/>
          </a:prstGeom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42"/>
          <p:cNvSpPr txBox="1"/>
          <p:nvPr>
            <p:ph type="title"/>
          </p:nvPr>
        </p:nvSpPr>
        <p:spPr>
          <a:xfrm flipH="1">
            <a:off x="713225" y="950776"/>
            <a:ext cx="3420600" cy="13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Mr. Matthew Peters</a:t>
            </a:r>
            <a:endParaRPr sz="3600"/>
          </a:p>
        </p:txBody>
      </p:sp>
      <p:sp>
        <p:nvSpPr>
          <p:cNvPr id="1004" name="Google Shape;1004;p42"/>
          <p:cNvSpPr txBox="1"/>
          <p:nvPr>
            <p:ph idx="1" type="subTitle"/>
          </p:nvPr>
        </p:nvSpPr>
        <p:spPr>
          <a:xfrm>
            <a:off x="713225" y="2161925"/>
            <a:ext cx="3511800" cy="7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DIRECTOR - THE SOUND OF MUSIC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DIRECTOR - UIL OAP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SPEECH COACH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 COACH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Theater Arts 1 Class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Advanced Theatre Arts 1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Musical Theatre Class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Theatre Productions Class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mtpeters@conroeisd.net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05" name="Google Shape;1005;p42"/>
          <p:cNvGrpSpPr/>
          <p:nvPr/>
        </p:nvGrpSpPr>
        <p:grpSpPr>
          <a:xfrm rot="10800000">
            <a:off x="3171103" y="862663"/>
            <a:ext cx="962709" cy="191050"/>
            <a:chOff x="4058091" y="1310700"/>
            <a:chExt cx="962709" cy="191050"/>
          </a:xfrm>
        </p:grpSpPr>
        <p:cxnSp>
          <p:nvCxnSpPr>
            <p:cNvPr id="1006" name="Google Shape;1006;p42"/>
            <p:cNvCxnSpPr/>
            <p:nvPr/>
          </p:nvCxnSpPr>
          <p:spPr>
            <a:xfrm rot="10800000">
              <a:off x="4058100" y="1406225"/>
              <a:ext cx="962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07" name="Google Shape;1007;p42"/>
            <p:cNvCxnSpPr/>
            <p:nvPr/>
          </p:nvCxnSpPr>
          <p:spPr>
            <a:xfrm flipH="1" rot="10800000">
              <a:off x="4058091" y="131070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08" name="Google Shape;1008;p42"/>
            <p:cNvCxnSpPr/>
            <p:nvPr/>
          </p:nvCxnSpPr>
          <p:spPr>
            <a:xfrm>
              <a:off x="4058091" y="1399150"/>
              <a:ext cx="102600" cy="102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1009" name="Google Shape;1009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4843" r="14843" t="0"/>
          <a:stretch/>
        </p:blipFill>
        <p:spPr>
          <a:xfrm>
            <a:off x="4923275" y="0"/>
            <a:ext cx="2364902" cy="3771901"/>
          </a:xfrm>
          <a:prstGeom prst="rect">
            <a:avLst/>
          </a:prstGeom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10" name="Google Shape;1010;p42"/>
          <p:cNvSpPr/>
          <p:nvPr/>
        </p:nvSpPr>
        <p:spPr>
          <a:xfrm>
            <a:off x="5084290" y="4011613"/>
            <a:ext cx="886304" cy="873568"/>
          </a:xfrm>
          <a:custGeom>
            <a:rect b="b" l="l" r="r" t="t"/>
            <a:pathLst>
              <a:path extrusionOk="0" h="52130" w="52890">
                <a:moveTo>
                  <a:pt x="26445" y="1"/>
                </a:moveTo>
                <a:lnTo>
                  <a:pt x="21855" y="14256"/>
                </a:lnTo>
                <a:lnTo>
                  <a:pt x="9211" y="6293"/>
                </a:lnTo>
                <a:lnTo>
                  <a:pt x="14834" y="20183"/>
                </a:lnTo>
                <a:lnTo>
                  <a:pt x="1" y="22220"/>
                </a:lnTo>
                <a:lnTo>
                  <a:pt x="13223" y="29211"/>
                </a:lnTo>
                <a:lnTo>
                  <a:pt x="3192" y="40305"/>
                </a:lnTo>
                <a:lnTo>
                  <a:pt x="17843" y="37144"/>
                </a:lnTo>
                <a:lnTo>
                  <a:pt x="17843" y="37144"/>
                </a:lnTo>
                <a:lnTo>
                  <a:pt x="17266" y="52129"/>
                </a:lnTo>
                <a:lnTo>
                  <a:pt x="17266" y="52129"/>
                </a:lnTo>
                <a:lnTo>
                  <a:pt x="26445" y="40305"/>
                </a:lnTo>
                <a:lnTo>
                  <a:pt x="35655" y="52129"/>
                </a:lnTo>
                <a:lnTo>
                  <a:pt x="35078" y="37144"/>
                </a:lnTo>
                <a:lnTo>
                  <a:pt x="35078" y="37144"/>
                </a:lnTo>
                <a:lnTo>
                  <a:pt x="49698" y="40305"/>
                </a:lnTo>
                <a:lnTo>
                  <a:pt x="39667" y="29211"/>
                </a:lnTo>
                <a:lnTo>
                  <a:pt x="52889" y="22220"/>
                </a:lnTo>
                <a:lnTo>
                  <a:pt x="38087" y="20183"/>
                </a:lnTo>
                <a:lnTo>
                  <a:pt x="43740" y="6293"/>
                </a:lnTo>
                <a:lnTo>
                  <a:pt x="43740" y="6293"/>
                </a:lnTo>
                <a:lnTo>
                  <a:pt x="31065" y="14256"/>
                </a:lnTo>
                <a:lnTo>
                  <a:pt x="264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1" name="Google Shape;1011;p42"/>
          <p:cNvSpPr/>
          <p:nvPr/>
        </p:nvSpPr>
        <p:spPr>
          <a:xfrm>
            <a:off x="7771817" y="4300804"/>
            <a:ext cx="295200" cy="295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43"/>
          <p:cNvSpPr txBox="1"/>
          <p:nvPr>
            <p:ph type="title"/>
          </p:nvPr>
        </p:nvSpPr>
        <p:spPr>
          <a:xfrm>
            <a:off x="304738" y="1797975"/>
            <a:ext cx="3310500" cy="26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TWHS Theater Booster Club Do?</a:t>
            </a:r>
            <a:endParaRPr/>
          </a:p>
        </p:txBody>
      </p:sp>
      <p:pic>
        <p:nvPicPr>
          <p:cNvPr id="1017" name="Google Shape;101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5257" y="290003"/>
            <a:ext cx="4563550" cy="456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2000" y="222000"/>
            <a:ext cx="1575975" cy="157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44"/>
          <p:cNvSpPr txBox="1"/>
          <p:nvPr>
            <p:ph idx="1" type="body"/>
          </p:nvPr>
        </p:nvSpPr>
        <p:spPr>
          <a:xfrm>
            <a:off x="5427500" y="2082035"/>
            <a:ext cx="3486000" cy="172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BC Membership is $125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Many levels of Patron Sponsorships in addition to Membership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Tickets/Merch Discounts &amp; Concession/Bravo Bundle credits!</a:t>
            </a:r>
            <a:endParaRPr/>
          </a:p>
        </p:txBody>
      </p:sp>
      <p:sp>
        <p:nvSpPr>
          <p:cNvPr id="1024" name="Google Shape;1024;p44"/>
          <p:cNvSpPr txBox="1"/>
          <p:nvPr>
            <p:ph type="title"/>
          </p:nvPr>
        </p:nvSpPr>
        <p:spPr>
          <a:xfrm>
            <a:off x="5153850" y="1236125"/>
            <a:ext cx="3486000" cy="35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 Us!</a:t>
            </a:r>
            <a:endParaRPr/>
          </a:p>
        </p:txBody>
      </p:sp>
      <p:pic>
        <p:nvPicPr>
          <p:cNvPr id="1025" name="Google Shape;102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350" y="299013"/>
            <a:ext cx="4545500" cy="454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45"/>
          <p:cNvSpPr txBox="1"/>
          <p:nvPr>
            <p:ph type="title"/>
          </p:nvPr>
        </p:nvSpPr>
        <p:spPr>
          <a:xfrm>
            <a:off x="713250" y="4423500"/>
            <a:ext cx="7717500" cy="72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Community/Corporate </a:t>
            </a:r>
            <a:r>
              <a:rPr lang="en"/>
              <a:t>Sponsors</a:t>
            </a:r>
            <a:endParaRPr/>
          </a:p>
        </p:txBody>
      </p:sp>
      <p:pic>
        <p:nvPicPr>
          <p:cNvPr id="1031" name="Google Shape;103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1725" y="110100"/>
            <a:ext cx="4423500" cy="442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rporate Social Responsibility Consulting by Slidesgo">
  <a:themeElements>
    <a:clrScheme name="Simple Light">
      <a:dk1>
        <a:srgbClr val="161B1C"/>
      </a:dk1>
      <a:lt1>
        <a:srgbClr val="F5F5F2"/>
      </a:lt1>
      <a:dk2>
        <a:srgbClr val="788254"/>
      </a:dk2>
      <a:lt2>
        <a:srgbClr val="CDD5AE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61B1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